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9" r:id="rId4"/>
    <p:sldId id="260" r:id="rId5"/>
    <p:sldId id="261" r:id="rId6"/>
    <p:sldId id="262" r:id="rId7"/>
    <p:sldId id="263" r:id="rId8"/>
    <p:sldId id="264" r:id="rId9"/>
    <p:sldId id="265" r:id="rId10"/>
    <p:sldId id="266" r:id="rId11"/>
    <p:sldId id="270" r:id="rId12"/>
    <p:sldId id="271" r:id="rId13"/>
    <p:sldId id="272" r:id="rId14"/>
    <p:sldId id="273" r:id="rId15"/>
    <p:sldId id="269" r:id="rId16"/>
    <p:sldId id="274" r:id="rId17"/>
    <p:sldId id="268" r:id="rId18"/>
    <p:sldId id="275"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E0"/>
    <a:srgbClr val="00849C"/>
    <a:srgbClr val="C5E8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0" autoAdjust="0"/>
    <p:restoredTop sz="95039" autoAdjust="0"/>
  </p:normalViewPr>
  <p:slideViewPr>
    <p:cSldViewPr snapToGrid="0">
      <p:cViewPr varScale="1">
        <p:scale>
          <a:sx n="128" d="100"/>
          <a:sy n="128" d="100"/>
        </p:scale>
        <p:origin x="912" y="176"/>
      </p:cViewPr>
      <p:guideLst/>
    </p:cSldViewPr>
  </p:slideViewPr>
  <p:outlineViewPr>
    <p:cViewPr>
      <p:scale>
        <a:sx n="33" d="100"/>
        <a:sy n="33" d="100"/>
      </p:scale>
      <p:origin x="0" y="-41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813755423429216E-2"/>
          <c:y val="0.20285246620129602"/>
          <c:w val="0.84302524684414448"/>
          <c:h val="0.6576480115396693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75B-4CC0-B16D-B04C8B2EB5B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75B-4CC0-B16D-B04C8B2EB5B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75B-4CC0-B16D-B04C8B2EB5BD}"/>
            </c:ext>
          </c:extLst>
        </c:ser>
        <c:dLbls>
          <c:showLegendKey val="0"/>
          <c:showVal val="0"/>
          <c:showCatName val="0"/>
          <c:showSerName val="0"/>
          <c:showPercent val="0"/>
          <c:showBubbleSize val="0"/>
        </c:dLbls>
        <c:gapWidth val="219"/>
        <c:overlap val="-27"/>
        <c:axId val="388702744"/>
        <c:axId val="388707992"/>
      </c:barChart>
      <c:catAx>
        <c:axId val="38870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707992"/>
        <c:crosses val="autoZero"/>
        <c:auto val="1"/>
        <c:lblAlgn val="ctr"/>
        <c:lblOffset val="100"/>
        <c:noMultiLvlLbl val="0"/>
      </c:catAx>
      <c:valAx>
        <c:axId val="388707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702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CFD54B-D951-483B-83BC-8A8C5270DE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55EA3F-6CD1-4996-8BAE-AE77C90BFB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3EB218-93F9-4FC3-9C71-689AE0423DC3}" type="datetimeFigureOut">
              <a:rPr lang="en-US" smtClean="0"/>
              <a:t>8/15/24</a:t>
            </a:fld>
            <a:endParaRPr lang="en-US"/>
          </a:p>
        </p:txBody>
      </p:sp>
      <p:sp>
        <p:nvSpPr>
          <p:cNvPr id="4" name="Footer Placeholder 3">
            <a:extLst>
              <a:ext uri="{FF2B5EF4-FFF2-40B4-BE49-F238E27FC236}">
                <a16:creationId xmlns:a16="http://schemas.microsoft.com/office/drawing/2014/main" id="{F2C8E5DD-6D0B-4B4C-9E03-C9C9EA2FAA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98599E-8BC9-4751-8219-F8A73316DE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1661C8-BFAB-40D3-B248-E8EC2A11BE31}" type="slidenum">
              <a:rPr lang="en-US" smtClean="0"/>
              <a:t>‹#›</a:t>
            </a:fld>
            <a:endParaRPr lang="en-US"/>
          </a:p>
        </p:txBody>
      </p:sp>
    </p:spTree>
    <p:extLst>
      <p:ext uri="{BB962C8B-B14F-4D97-AF65-F5344CB8AC3E}">
        <p14:creationId xmlns:p14="http://schemas.microsoft.com/office/powerpoint/2010/main" val="2636593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AA3E9-6253-48F2-9892-C85955644B5E}" type="datetimeFigureOut">
              <a:rPr lang="en-US" smtClean="0"/>
              <a:t>8/15/24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C8F0E-D1D5-40C7-B9E8-E335AB43E2EF}" type="slidenum">
              <a:rPr lang="en-US" smtClean="0"/>
              <a:t>‹#›</a:t>
            </a:fld>
            <a:endParaRPr lang="en-US"/>
          </a:p>
        </p:txBody>
      </p:sp>
    </p:spTree>
    <p:extLst>
      <p:ext uri="{BB962C8B-B14F-4D97-AF65-F5344CB8AC3E}">
        <p14:creationId xmlns:p14="http://schemas.microsoft.com/office/powerpoint/2010/main" val="299685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endParaRPr lang="en-US" dirty="0"/>
          </a:p>
          <a:p>
            <a:r>
              <a:rPr lang="en-US" dirty="0"/>
              <a:t>Good morning everyone and welcome to today’s session. The [name association] presents [name of session title]. </a:t>
            </a:r>
          </a:p>
          <a:p>
            <a:endParaRPr lang="en-US" dirty="0"/>
          </a:p>
          <a:p>
            <a:r>
              <a:rPr lang="en-US" dirty="0"/>
              <a:t>I would like to introduce myself. I am [insert name], from [company]  and I am [position at company, brief relationship to association or topic] and I will be moderating the session. </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a:t>
            </a:fld>
            <a:endParaRPr lang="en-US"/>
          </a:p>
        </p:txBody>
      </p:sp>
    </p:spTree>
    <p:extLst>
      <p:ext uri="{BB962C8B-B14F-4D97-AF65-F5344CB8AC3E}">
        <p14:creationId xmlns:p14="http://schemas.microsoft.com/office/powerpoint/2010/main" val="346262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We know today was pretty great and we have even more events coming up. Here’s a short list of [insert association] events coming up. </a:t>
            </a:r>
          </a:p>
          <a:p>
            <a:endParaRPr lang="en-US" dirty="0"/>
          </a:p>
          <a:p>
            <a:r>
              <a:rPr lang="en-US" dirty="0"/>
              <a:t>Make sure to always keep your eye on the website as well for the latest and greatest.</a:t>
            </a:r>
          </a:p>
          <a:p>
            <a:endParaRPr lang="en-US" dirty="0"/>
          </a:p>
          <a:p>
            <a:r>
              <a:rPr lang="en-US" dirty="0"/>
              <a:t>DO:</a:t>
            </a:r>
          </a:p>
          <a:p>
            <a:r>
              <a:rPr lang="en-US" dirty="0"/>
              <a:t>Add the upcoming webinars, courses, </a:t>
            </a:r>
            <a:r>
              <a:rPr lang="en-US" dirty="0" err="1"/>
              <a:t>etc</a:t>
            </a:r>
            <a:endParaRPr lang="en-US" dirty="0"/>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10</a:t>
            </a:fld>
            <a:endParaRPr lang="en-US"/>
          </a:p>
        </p:txBody>
      </p:sp>
    </p:spTree>
    <p:extLst>
      <p:ext uri="{BB962C8B-B14F-4D97-AF65-F5344CB8AC3E}">
        <p14:creationId xmlns:p14="http://schemas.microsoft.com/office/powerpoint/2010/main" val="2328363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We are always on the lookout for great session topic ideas. If you have an idea, perhaps you recently attended a webinar on a topic we should bring to our organization, learned something interesting from a vendor, or you’ve been doing something that’s provided great impact back at work – we want to know about it! </a:t>
            </a:r>
          </a:p>
          <a:p>
            <a:endParaRPr lang="en-US" dirty="0"/>
          </a:p>
          <a:p>
            <a:r>
              <a:rPr lang="en-US" dirty="0"/>
              <a:t>Reach out to the program chair [insert name and contact]. Also put contact info on screen.</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11</a:t>
            </a:fld>
            <a:endParaRPr lang="en-US"/>
          </a:p>
        </p:txBody>
      </p:sp>
    </p:spTree>
    <p:extLst>
      <p:ext uri="{BB962C8B-B14F-4D97-AF65-F5344CB8AC3E}">
        <p14:creationId xmlns:p14="http://schemas.microsoft.com/office/powerpoint/2010/main" val="34790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12</a:t>
            </a:fld>
            <a:endParaRPr lang="en-US"/>
          </a:p>
        </p:txBody>
      </p:sp>
    </p:spTree>
    <p:extLst>
      <p:ext uri="{BB962C8B-B14F-4D97-AF65-F5344CB8AC3E}">
        <p14:creationId xmlns:p14="http://schemas.microsoft.com/office/powerpoint/2010/main" val="249028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13</a:t>
            </a:fld>
            <a:endParaRPr lang="en-US"/>
          </a:p>
        </p:txBody>
      </p:sp>
    </p:spTree>
    <p:extLst>
      <p:ext uri="{BB962C8B-B14F-4D97-AF65-F5344CB8AC3E}">
        <p14:creationId xmlns:p14="http://schemas.microsoft.com/office/powerpoint/2010/main" val="23958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Alright, so you’ve heard many great ideas, methods, strategies and similar this session, but which ONE thing you heard today stands out? </a:t>
            </a:r>
          </a:p>
          <a:p>
            <a:endParaRPr lang="en-US" dirty="0"/>
          </a:p>
          <a:p>
            <a:r>
              <a:rPr lang="en-US" dirty="0"/>
              <a:t>What will you either apply back at work right away or that you want to look at further when you leave the session? </a:t>
            </a:r>
          </a:p>
          <a:p>
            <a:endParaRPr lang="en-US" dirty="0"/>
          </a:p>
          <a:p>
            <a:r>
              <a:rPr lang="en-US" dirty="0"/>
              <a:t>Take a moment to consider your ideas or look at your notes and etc. then type it into the chat panel. If you see someone’s idea that you find interesting - feel free to comment back to them. To do this typically you put an @ and then their name and type your thoughts. </a:t>
            </a:r>
          </a:p>
          <a:p>
            <a:endParaRPr lang="en-US" dirty="0"/>
          </a:p>
          <a:p>
            <a:r>
              <a:rPr lang="en-US" dirty="0"/>
              <a:t>I’ll be quiet and give you a few moments to share your thoughts NOW in the Chat panel.</a:t>
            </a:r>
          </a:p>
          <a:p>
            <a:endParaRPr lang="en-US" dirty="0"/>
          </a:p>
          <a:p>
            <a:r>
              <a:rPr lang="en-US" dirty="0"/>
              <a:t>DO:</a:t>
            </a:r>
          </a:p>
          <a:p>
            <a:r>
              <a:rPr lang="en-US" dirty="0"/>
              <a:t>Watch the chat panel and comment on some of the ideas coming in. Use their name and reiterate the point. “Yes, Jim Smith that was a pretty interesting stat [name] shared on the [fact]” and so on. Use this as an opportunity to ask further questions directly from attendees. </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14</a:t>
            </a:fld>
            <a:endParaRPr lang="en-US"/>
          </a:p>
        </p:txBody>
      </p:sp>
    </p:spTree>
    <p:extLst>
      <p:ext uri="{BB962C8B-B14F-4D97-AF65-F5344CB8AC3E}">
        <p14:creationId xmlns:p14="http://schemas.microsoft.com/office/powerpoint/2010/main" val="901865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It’s time to gather a bit of feedback. </a:t>
            </a:r>
          </a:p>
          <a:p>
            <a:endParaRPr lang="en-US" dirty="0"/>
          </a:p>
          <a:p>
            <a:r>
              <a:rPr lang="en-US" dirty="0"/>
              <a:t>Take a moment to reflect on the session. What was valuable? How we can improve? This is YOUR association, and your input helps improves our quality, the learning opportunities, and the networking experiences. </a:t>
            </a:r>
          </a:p>
          <a:p>
            <a:endParaRPr lang="en-US" dirty="0"/>
          </a:p>
          <a:p>
            <a:r>
              <a:rPr lang="en-US" dirty="0"/>
              <a:t>DO:</a:t>
            </a:r>
          </a:p>
          <a:p>
            <a:r>
              <a:rPr lang="en-US" dirty="0"/>
              <a:t>Ensure a survey is ready for the group to take. Pause for a few moments.</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15</a:t>
            </a:fld>
            <a:endParaRPr lang="en-US"/>
          </a:p>
        </p:txBody>
      </p:sp>
    </p:spTree>
    <p:extLst>
      <p:ext uri="{BB962C8B-B14F-4D97-AF65-F5344CB8AC3E}">
        <p14:creationId xmlns:p14="http://schemas.microsoft.com/office/powerpoint/2010/main" val="3349886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16</a:t>
            </a:fld>
            <a:endParaRPr lang="en-US"/>
          </a:p>
        </p:txBody>
      </p:sp>
    </p:spTree>
    <p:extLst>
      <p:ext uri="{BB962C8B-B14F-4D97-AF65-F5344CB8AC3E}">
        <p14:creationId xmlns:p14="http://schemas.microsoft.com/office/powerpoint/2010/main" val="2361424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17</a:t>
            </a:fld>
            <a:endParaRPr lang="en-US"/>
          </a:p>
        </p:txBody>
      </p:sp>
    </p:spTree>
    <p:extLst>
      <p:ext uri="{BB962C8B-B14F-4D97-AF65-F5344CB8AC3E}">
        <p14:creationId xmlns:p14="http://schemas.microsoft.com/office/powerpoint/2010/main" val="3573348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It’s time to answer some of the questions you’ve been asking from the Q&amp;A panel.  </a:t>
            </a:r>
          </a:p>
          <a:p>
            <a:endParaRPr lang="en-US" dirty="0"/>
          </a:p>
          <a:p>
            <a:r>
              <a:rPr lang="en-US" dirty="0"/>
              <a:t>DO:</a:t>
            </a:r>
          </a:p>
          <a:p>
            <a:r>
              <a:rPr lang="en-US" dirty="0"/>
              <a:t>Make sure to use their name and show appreciation for the comment.</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18</a:t>
            </a:fld>
            <a:endParaRPr lang="en-US"/>
          </a:p>
        </p:txBody>
      </p:sp>
    </p:spTree>
    <p:extLst>
      <p:ext uri="{BB962C8B-B14F-4D97-AF65-F5344CB8AC3E}">
        <p14:creationId xmlns:p14="http://schemas.microsoft.com/office/powerpoint/2010/main" val="608904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Thank you all for spending time with us today and hearing more about [insert todays topic]. Have a great day and we’ll see you next time on Society of Sensory Professionals [insert event type].</a:t>
            </a:r>
          </a:p>
          <a:p>
            <a:endParaRPr lang="en-US" dirty="0"/>
          </a:p>
          <a:p>
            <a:r>
              <a:rPr lang="en-US" dirty="0"/>
              <a:t>DO:</a:t>
            </a:r>
          </a:p>
          <a:p>
            <a:endParaRPr lang="en-US" dirty="0"/>
          </a:p>
          <a:p>
            <a:r>
              <a:rPr lang="en-US" dirty="0"/>
              <a:t>If there is a sponsor for this event, make sure to add “And we also want to thank our sponsor for today [insert sponsor]. And put their logo on slide. </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19</a:t>
            </a:fld>
            <a:endParaRPr lang="en-US"/>
          </a:p>
        </p:txBody>
      </p:sp>
    </p:spTree>
    <p:extLst>
      <p:ext uri="{BB962C8B-B14F-4D97-AF65-F5344CB8AC3E}">
        <p14:creationId xmlns:p14="http://schemas.microsoft.com/office/powerpoint/2010/main" val="31299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2</a:t>
            </a:fld>
            <a:endParaRPr lang="en-US"/>
          </a:p>
        </p:txBody>
      </p:sp>
    </p:spTree>
    <p:extLst>
      <p:ext uri="{BB962C8B-B14F-4D97-AF65-F5344CB8AC3E}">
        <p14:creationId xmlns:p14="http://schemas.microsoft.com/office/powerpoint/2010/main" val="353590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3</a:t>
            </a:fld>
            <a:endParaRPr lang="en-US"/>
          </a:p>
        </p:txBody>
      </p:sp>
    </p:spTree>
    <p:extLst>
      <p:ext uri="{BB962C8B-B14F-4D97-AF65-F5344CB8AC3E}">
        <p14:creationId xmlns:p14="http://schemas.microsoft.com/office/powerpoint/2010/main" val="332063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4</a:t>
            </a:fld>
            <a:endParaRPr lang="en-US"/>
          </a:p>
        </p:txBody>
      </p:sp>
    </p:spTree>
    <p:extLst>
      <p:ext uri="{BB962C8B-B14F-4D97-AF65-F5344CB8AC3E}">
        <p14:creationId xmlns:p14="http://schemas.microsoft.com/office/powerpoint/2010/main" val="126684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5</a:t>
            </a:fld>
            <a:endParaRPr lang="en-US"/>
          </a:p>
        </p:txBody>
      </p:sp>
    </p:spTree>
    <p:extLst>
      <p:ext uri="{BB962C8B-B14F-4D97-AF65-F5344CB8AC3E}">
        <p14:creationId xmlns:p14="http://schemas.microsoft.com/office/powerpoint/2010/main" val="319836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6</a:t>
            </a:fld>
            <a:endParaRPr lang="en-US"/>
          </a:p>
        </p:txBody>
      </p:sp>
    </p:spTree>
    <p:extLst>
      <p:ext uri="{BB962C8B-B14F-4D97-AF65-F5344CB8AC3E}">
        <p14:creationId xmlns:p14="http://schemas.microsoft.com/office/powerpoint/2010/main" val="375066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DC8F0E-D1D5-40C7-B9E8-E335AB43E2EF}" type="slidenum">
              <a:rPr lang="en-US" smtClean="0"/>
              <a:t>7</a:t>
            </a:fld>
            <a:endParaRPr lang="en-US"/>
          </a:p>
        </p:txBody>
      </p:sp>
    </p:spTree>
    <p:extLst>
      <p:ext uri="{BB962C8B-B14F-4D97-AF65-F5344CB8AC3E}">
        <p14:creationId xmlns:p14="http://schemas.microsoft.com/office/powerpoint/2010/main" val="95317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We have a few presenters today sharing their expertise on [insert topic]. The first is… </a:t>
            </a:r>
          </a:p>
          <a:p>
            <a:endParaRPr lang="en-US" dirty="0"/>
          </a:p>
          <a:p>
            <a:r>
              <a:rPr lang="en-US" dirty="0"/>
              <a:t>DO:</a:t>
            </a:r>
          </a:p>
          <a:p>
            <a:endParaRPr lang="en-US" dirty="0"/>
          </a:p>
          <a:p>
            <a:r>
              <a:rPr lang="en-US" dirty="0"/>
              <a:t>If two or more then have a group slide….</a:t>
            </a:r>
          </a:p>
          <a:p>
            <a:endParaRPr lang="en-US" dirty="0"/>
          </a:p>
          <a:p>
            <a:r>
              <a:rPr lang="en-US" dirty="0"/>
              <a:t>Put highlights on slides, but detail in what you say. </a:t>
            </a:r>
          </a:p>
          <a:p>
            <a:endParaRPr lang="en-US" dirty="0"/>
          </a:p>
          <a:p>
            <a:r>
              <a:rPr lang="en-US" dirty="0"/>
              <a:t>One slide per presenter. Use bullets as needed but keep them concise. Share: Background/Education, Current job/role, focus in this session, and something fun or memorable to share. Remember this is also network so what would be helpful for others to know to make a connection, e.g. email, Twitter handle, phone #, etc..  </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8</a:t>
            </a:fld>
            <a:endParaRPr lang="en-US"/>
          </a:p>
        </p:txBody>
      </p:sp>
    </p:spTree>
    <p:extLst>
      <p:ext uri="{BB962C8B-B14F-4D97-AF65-F5344CB8AC3E}">
        <p14:creationId xmlns:p14="http://schemas.microsoft.com/office/powerpoint/2010/main" val="2210861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We have a few presenters today sharing their expertise on [insert topic]. The first is… </a:t>
            </a:r>
          </a:p>
          <a:p>
            <a:endParaRPr lang="en-US" dirty="0"/>
          </a:p>
          <a:p>
            <a:r>
              <a:rPr lang="en-US" dirty="0"/>
              <a:t>DO:</a:t>
            </a:r>
          </a:p>
          <a:p>
            <a:endParaRPr lang="en-US" dirty="0"/>
          </a:p>
          <a:p>
            <a:r>
              <a:rPr lang="en-US" dirty="0"/>
              <a:t>If two or more then have a group slide….</a:t>
            </a:r>
          </a:p>
          <a:p>
            <a:endParaRPr lang="en-US" dirty="0"/>
          </a:p>
          <a:p>
            <a:endParaRPr lang="en-US" dirty="0"/>
          </a:p>
          <a:p>
            <a:r>
              <a:rPr lang="en-US" dirty="0"/>
              <a:t>Put highlights on slides, but detail in what you say. </a:t>
            </a:r>
          </a:p>
          <a:p>
            <a:endParaRPr lang="en-US" dirty="0"/>
          </a:p>
          <a:p>
            <a:r>
              <a:rPr lang="en-US" dirty="0"/>
              <a:t>One slide per presenter. Use bullets as needed but keep them concise. Share: Background/Education, Current job/role, focus in this session, and something fun or memorable to share. Remember this is also network so what would be helpful for others to know to make a connection, e.g. email, Twitter handle, phone #, etc..  </a:t>
            </a:r>
          </a:p>
          <a:p>
            <a:endParaRPr lang="en-US" dirty="0"/>
          </a:p>
        </p:txBody>
      </p:sp>
      <p:sp>
        <p:nvSpPr>
          <p:cNvPr id="4" name="Slide Number Placeholder 3"/>
          <p:cNvSpPr>
            <a:spLocks noGrp="1"/>
          </p:cNvSpPr>
          <p:nvPr>
            <p:ph type="sldNum" sz="quarter" idx="5"/>
          </p:nvPr>
        </p:nvSpPr>
        <p:spPr/>
        <p:txBody>
          <a:bodyPr/>
          <a:lstStyle/>
          <a:p>
            <a:fld id="{4FDC8F0E-D1D5-40C7-B9E8-E335AB43E2EF}" type="slidenum">
              <a:rPr lang="en-US" smtClean="0"/>
              <a:t>9</a:t>
            </a:fld>
            <a:endParaRPr lang="en-US"/>
          </a:p>
        </p:txBody>
      </p:sp>
    </p:spTree>
    <p:extLst>
      <p:ext uri="{BB962C8B-B14F-4D97-AF65-F5344CB8AC3E}">
        <p14:creationId xmlns:p14="http://schemas.microsoft.com/office/powerpoint/2010/main" val="3769261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15651E81-4B49-4962-A029-8FF0A7BD2152}"/>
              </a:ext>
            </a:extLst>
          </p:cNvPr>
          <p:cNvSpPr>
            <a:spLocks noGrp="1"/>
          </p:cNvSpPr>
          <p:nvPr>
            <p:ph type="pic" sz="quarter" idx="10"/>
          </p:nvPr>
        </p:nvSpPr>
        <p:spPr>
          <a:xfrm>
            <a:off x="-9525" y="0"/>
            <a:ext cx="9893884" cy="4150212"/>
          </a:xfrm>
          <a:custGeom>
            <a:avLst/>
            <a:gdLst>
              <a:gd name="connsiteX0" fmla="*/ 9526 w 9893884"/>
              <a:gd name="connsiteY0" fmla="*/ 0 h 4150212"/>
              <a:gd name="connsiteX1" fmla="*/ 9893884 w 9893884"/>
              <a:gd name="connsiteY1" fmla="*/ 0 h 4150212"/>
              <a:gd name="connsiteX2" fmla="*/ 9823872 w 9893884"/>
              <a:gd name="connsiteY2" fmla="*/ 81637 h 4150212"/>
              <a:gd name="connsiteX3" fmla="*/ 9664680 w 9893884"/>
              <a:gd name="connsiteY3" fmla="*/ 258205 h 4150212"/>
              <a:gd name="connsiteX4" fmla="*/ 5636993 w 9893884"/>
              <a:gd name="connsiteY4" fmla="*/ 3291035 h 4150212"/>
              <a:gd name="connsiteX5" fmla="*/ 3669742 w 9893884"/>
              <a:gd name="connsiteY5" fmla="*/ 3955765 h 4150212"/>
              <a:gd name="connsiteX6" fmla="*/ 2013110 w 9893884"/>
              <a:gd name="connsiteY6" fmla="*/ 4142720 h 4150212"/>
              <a:gd name="connsiteX7" fmla="*/ 418764 w 9893884"/>
              <a:gd name="connsiteY7" fmla="*/ 4110587 h 4150212"/>
              <a:gd name="connsiteX8" fmla="*/ 188797 w 9893884"/>
              <a:gd name="connsiteY8" fmla="*/ 4088402 h 4150212"/>
              <a:gd name="connsiteX9" fmla="*/ 0 w 9893884"/>
              <a:gd name="connsiteY9" fmla="*/ 4048125 h 4150212"/>
              <a:gd name="connsiteX10" fmla="*/ 9526 w 9893884"/>
              <a:gd name="connsiteY10" fmla="*/ 0 h 4150212"/>
              <a:gd name="connsiteX0" fmla="*/ 9526 w 9893884"/>
              <a:gd name="connsiteY0" fmla="*/ 0 h 4150212"/>
              <a:gd name="connsiteX1" fmla="*/ 9893884 w 9893884"/>
              <a:gd name="connsiteY1" fmla="*/ 0 h 4150212"/>
              <a:gd name="connsiteX2" fmla="*/ 9823872 w 9893884"/>
              <a:gd name="connsiteY2" fmla="*/ 81637 h 4150212"/>
              <a:gd name="connsiteX3" fmla="*/ 9664680 w 9893884"/>
              <a:gd name="connsiteY3" fmla="*/ 258205 h 4150212"/>
              <a:gd name="connsiteX4" fmla="*/ 5636993 w 9893884"/>
              <a:gd name="connsiteY4" fmla="*/ 3291035 h 4150212"/>
              <a:gd name="connsiteX5" fmla="*/ 3669742 w 9893884"/>
              <a:gd name="connsiteY5" fmla="*/ 3955765 h 4150212"/>
              <a:gd name="connsiteX6" fmla="*/ 2013110 w 9893884"/>
              <a:gd name="connsiteY6" fmla="*/ 4142720 h 4150212"/>
              <a:gd name="connsiteX7" fmla="*/ 418764 w 9893884"/>
              <a:gd name="connsiteY7" fmla="*/ 4110587 h 4150212"/>
              <a:gd name="connsiteX8" fmla="*/ 188797 w 9893884"/>
              <a:gd name="connsiteY8" fmla="*/ 4088402 h 4150212"/>
              <a:gd name="connsiteX9" fmla="*/ 0 w 9893884"/>
              <a:gd name="connsiteY9" fmla="*/ 4062639 h 4150212"/>
              <a:gd name="connsiteX10" fmla="*/ 9526 w 9893884"/>
              <a:gd name="connsiteY10" fmla="*/ 0 h 415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93884" h="4150212">
                <a:moveTo>
                  <a:pt x="9526" y="0"/>
                </a:moveTo>
                <a:lnTo>
                  <a:pt x="9893884" y="0"/>
                </a:lnTo>
                <a:lnTo>
                  <a:pt x="9823872" y="81637"/>
                </a:lnTo>
                <a:cubicBezTo>
                  <a:pt x="9773397" y="141358"/>
                  <a:pt x="9721627" y="201080"/>
                  <a:pt x="9664680" y="258205"/>
                </a:cubicBezTo>
                <a:cubicBezTo>
                  <a:pt x="8505038" y="1514960"/>
                  <a:pt x="7159024" y="2522441"/>
                  <a:pt x="5636993" y="3291035"/>
                </a:cubicBezTo>
                <a:cubicBezTo>
                  <a:pt x="5005402" y="3602627"/>
                  <a:pt x="4363458" y="3831128"/>
                  <a:pt x="3669742" y="3955765"/>
                </a:cubicBezTo>
                <a:cubicBezTo>
                  <a:pt x="3120983" y="4059629"/>
                  <a:pt x="2572224" y="4121947"/>
                  <a:pt x="2013110" y="4142720"/>
                </a:cubicBezTo>
                <a:cubicBezTo>
                  <a:pt x="1477293" y="4158300"/>
                  <a:pt x="947300" y="4150510"/>
                  <a:pt x="418764" y="4110587"/>
                </a:cubicBezTo>
                <a:lnTo>
                  <a:pt x="188797" y="4088402"/>
                </a:lnTo>
                <a:cubicBezTo>
                  <a:pt x="125865" y="4074976"/>
                  <a:pt x="62932" y="4076065"/>
                  <a:pt x="0" y="4062639"/>
                </a:cubicBezTo>
                <a:cubicBezTo>
                  <a:pt x="3175" y="2713264"/>
                  <a:pt x="6351" y="1349375"/>
                  <a:pt x="9526" y="0"/>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D1943DAA-8F79-4530-BC4C-50A33F0D17C5}"/>
              </a:ext>
            </a:extLst>
          </p:cNvPr>
          <p:cNvSpPr>
            <a:spLocks noGrp="1"/>
          </p:cNvSpPr>
          <p:nvPr>
            <p:ph type="ctrTitle"/>
          </p:nvPr>
        </p:nvSpPr>
        <p:spPr>
          <a:xfrm>
            <a:off x="495300" y="4991546"/>
            <a:ext cx="8420100" cy="781050"/>
          </a:xfrm>
          <a:noFill/>
        </p:spPr>
        <p:txBody>
          <a:bodyPr lIns="73152" anchor="b" anchorCtr="0">
            <a:noAutofit/>
          </a:bodyPr>
          <a:lstStyle>
            <a:lvl1pPr algn="l">
              <a:defRPr sz="4400">
                <a:solidFill>
                  <a:schemeClr val="accent1"/>
                </a:solidFill>
              </a:defRPr>
            </a:lvl1pPr>
          </a:lstStyle>
          <a:p>
            <a:r>
              <a:rPr lang="en-US" dirty="0"/>
              <a:t>Click to edit Master title style</a:t>
            </a:r>
          </a:p>
        </p:txBody>
      </p:sp>
      <p:sp>
        <p:nvSpPr>
          <p:cNvPr id="35" name="Freeform: Shape 34">
            <a:extLst>
              <a:ext uri="{FF2B5EF4-FFF2-40B4-BE49-F238E27FC236}">
                <a16:creationId xmlns:a16="http://schemas.microsoft.com/office/drawing/2014/main" id="{EB86A34C-B796-4D9E-9323-E32C394E5987}"/>
              </a:ext>
            </a:extLst>
          </p:cNvPr>
          <p:cNvSpPr>
            <a:spLocks/>
          </p:cNvSpPr>
          <p:nvPr userDrawn="1"/>
        </p:nvSpPr>
        <p:spPr bwMode="auto">
          <a:xfrm>
            <a:off x="5555722" y="3320075"/>
            <a:ext cx="6636279" cy="1548743"/>
          </a:xfrm>
          <a:custGeom>
            <a:avLst/>
            <a:gdLst>
              <a:gd name="connsiteX0" fmla="*/ 2044412 w 6636279"/>
              <a:gd name="connsiteY0" fmla="*/ 1660 h 1548743"/>
              <a:gd name="connsiteX1" fmla="*/ 2318519 w 6636279"/>
              <a:gd name="connsiteY1" fmla="*/ 2066 h 1548743"/>
              <a:gd name="connsiteX2" fmla="*/ 4388625 w 6636279"/>
              <a:gd name="connsiteY2" fmla="*/ 292838 h 1548743"/>
              <a:gd name="connsiteX3" fmla="*/ 6610956 w 6636279"/>
              <a:gd name="connsiteY3" fmla="*/ 1003339 h 1548743"/>
              <a:gd name="connsiteX4" fmla="*/ 6636279 w 6636279"/>
              <a:gd name="connsiteY4" fmla="*/ 1013966 h 1548743"/>
              <a:gd name="connsiteX5" fmla="*/ 6636279 w 6636279"/>
              <a:gd name="connsiteY5" fmla="*/ 1548743 h 1548743"/>
              <a:gd name="connsiteX6" fmla="*/ 6591832 w 6636279"/>
              <a:gd name="connsiteY6" fmla="*/ 1527159 h 1548743"/>
              <a:gd name="connsiteX7" fmla="*/ 4730192 w 6636279"/>
              <a:gd name="connsiteY7" fmla="*/ 780919 h 1548743"/>
              <a:gd name="connsiteX8" fmla="*/ 3239716 w 6636279"/>
              <a:gd name="connsiteY8" fmla="*/ 365531 h 1548743"/>
              <a:gd name="connsiteX9" fmla="*/ 1262765 w 6636279"/>
              <a:gd name="connsiteY9" fmla="*/ 282453 h 1548743"/>
              <a:gd name="connsiteX10" fmla="*/ 41402 w 6636279"/>
              <a:gd name="connsiteY10" fmla="*/ 562840 h 1548743"/>
              <a:gd name="connsiteX11" fmla="*/ 0 w 6636279"/>
              <a:gd name="connsiteY11" fmla="*/ 562840 h 1548743"/>
              <a:gd name="connsiteX12" fmla="*/ 217361 w 6636279"/>
              <a:gd name="connsiteY12" fmla="*/ 448608 h 1548743"/>
              <a:gd name="connsiteX13" fmla="*/ 2044412 w 6636279"/>
              <a:gd name="connsiteY13" fmla="*/ 1660 h 15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36279" h="1548743">
                <a:moveTo>
                  <a:pt x="2044412" y="1660"/>
                </a:moveTo>
                <a:cubicBezTo>
                  <a:pt x="2135282" y="-693"/>
                  <a:pt x="2226658" y="-531"/>
                  <a:pt x="2318519" y="2066"/>
                </a:cubicBezTo>
                <a:cubicBezTo>
                  <a:pt x="3022355" y="22835"/>
                  <a:pt x="3705489" y="126682"/>
                  <a:pt x="4388625" y="292838"/>
                </a:cubicBezTo>
                <a:cubicBezTo>
                  <a:pt x="5151976" y="474570"/>
                  <a:pt x="5891069" y="713094"/>
                  <a:pt x="6610956" y="1003339"/>
                </a:cubicBezTo>
                <a:lnTo>
                  <a:pt x="6636279" y="1013966"/>
                </a:lnTo>
                <a:lnTo>
                  <a:pt x="6636279" y="1548743"/>
                </a:lnTo>
                <a:lnTo>
                  <a:pt x="6591832" y="1527159"/>
                </a:lnTo>
                <a:cubicBezTo>
                  <a:pt x="5985840" y="1246285"/>
                  <a:pt x="5366749" y="998998"/>
                  <a:pt x="4730192" y="780919"/>
                </a:cubicBezTo>
                <a:cubicBezTo>
                  <a:pt x="4243717" y="604379"/>
                  <a:pt x="3746891" y="469378"/>
                  <a:pt x="3239716" y="365531"/>
                </a:cubicBezTo>
                <a:cubicBezTo>
                  <a:pt x="2587632" y="230529"/>
                  <a:pt x="1925199" y="199375"/>
                  <a:pt x="1262765" y="282453"/>
                </a:cubicBezTo>
                <a:cubicBezTo>
                  <a:pt x="848744" y="334377"/>
                  <a:pt x="434722" y="417454"/>
                  <a:pt x="41402" y="562840"/>
                </a:cubicBezTo>
                <a:cubicBezTo>
                  <a:pt x="31052" y="562840"/>
                  <a:pt x="20701" y="573225"/>
                  <a:pt x="0" y="562840"/>
                </a:cubicBezTo>
                <a:cubicBezTo>
                  <a:pt x="72454" y="521301"/>
                  <a:pt x="144908" y="479763"/>
                  <a:pt x="217361" y="448608"/>
                </a:cubicBezTo>
                <a:cubicBezTo>
                  <a:pt x="796991" y="157836"/>
                  <a:pt x="1408319" y="18129"/>
                  <a:pt x="2044412" y="166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7" name="Freeform 12">
            <a:extLst>
              <a:ext uri="{FF2B5EF4-FFF2-40B4-BE49-F238E27FC236}">
                <a16:creationId xmlns:a16="http://schemas.microsoft.com/office/drawing/2014/main" id="{D4F36A5B-4373-41DB-9352-7D877CF90DB5}"/>
              </a:ext>
            </a:extLst>
          </p:cNvPr>
          <p:cNvSpPr>
            <a:spLocks/>
          </p:cNvSpPr>
          <p:nvPr userDrawn="1"/>
        </p:nvSpPr>
        <p:spPr bwMode="auto">
          <a:xfrm>
            <a:off x="6082944" y="3872165"/>
            <a:ext cx="4636083" cy="1734174"/>
          </a:xfrm>
          <a:custGeom>
            <a:avLst/>
            <a:gdLst>
              <a:gd name="T0" fmla="*/ 448 w 448"/>
              <a:gd name="T1" fmla="*/ 160 h 167"/>
              <a:gd name="T2" fmla="*/ 403 w 448"/>
              <a:gd name="T3" fmla="*/ 166 h 167"/>
              <a:gd name="T4" fmla="*/ 398 w 448"/>
              <a:gd name="T5" fmla="*/ 164 h 167"/>
              <a:gd name="T6" fmla="*/ 176 w 448"/>
              <a:gd name="T7" fmla="*/ 27 h 167"/>
              <a:gd name="T8" fmla="*/ 5 w 448"/>
              <a:gd name="T9" fmla="*/ 9 h 167"/>
              <a:gd name="T10" fmla="*/ 0 w 448"/>
              <a:gd name="T11" fmla="*/ 9 h 167"/>
              <a:gd name="T12" fmla="*/ 0 w 448"/>
              <a:gd name="T13" fmla="*/ 8 h 167"/>
              <a:gd name="T14" fmla="*/ 20 w 448"/>
              <a:gd name="T15" fmla="*/ 4 h 167"/>
              <a:gd name="T16" fmla="*/ 98 w 448"/>
              <a:gd name="T17" fmla="*/ 1 h 167"/>
              <a:gd name="T18" fmla="*/ 210 w 448"/>
              <a:gd name="T19" fmla="*/ 20 h 167"/>
              <a:gd name="T20" fmla="*/ 331 w 448"/>
              <a:gd name="T21" fmla="*/ 77 h 167"/>
              <a:gd name="T22" fmla="*/ 443 w 448"/>
              <a:gd name="T23" fmla="*/ 156 h 167"/>
              <a:gd name="T24" fmla="*/ 448 w 448"/>
              <a:gd name="T25" fmla="*/ 16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167">
                <a:moveTo>
                  <a:pt x="448" y="160"/>
                </a:moveTo>
                <a:cubicBezTo>
                  <a:pt x="432" y="162"/>
                  <a:pt x="418" y="165"/>
                  <a:pt x="403" y="166"/>
                </a:cubicBezTo>
                <a:cubicBezTo>
                  <a:pt x="402" y="167"/>
                  <a:pt x="400" y="165"/>
                  <a:pt x="398" y="164"/>
                </a:cubicBezTo>
                <a:cubicBezTo>
                  <a:pt x="334" y="102"/>
                  <a:pt x="260" y="57"/>
                  <a:pt x="176" y="27"/>
                </a:cubicBezTo>
                <a:cubicBezTo>
                  <a:pt x="121" y="7"/>
                  <a:pt x="63" y="3"/>
                  <a:pt x="5" y="9"/>
                </a:cubicBezTo>
                <a:cubicBezTo>
                  <a:pt x="3" y="9"/>
                  <a:pt x="2" y="9"/>
                  <a:pt x="0" y="9"/>
                </a:cubicBezTo>
                <a:cubicBezTo>
                  <a:pt x="0" y="9"/>
                  <a:pt x="0" y="9"/>
                  <a:pt x="0" y="8"/>
                </a:cubicBezTo>
                <a:cubicBezTo>
                  <a:pt x="6" y="7"/>
                  <a:pt x="13" y="5"/>
                  <a:pt x="20" y="4"/>
                </a:cubicBezTo>
                <a:cubicBezTo>
                  <a:pt x="46" y="0"/>
                  <a:pt x="72" y="0"/>
                  <a:pt x="98" y="1"/>
                </a:cubicBezTo>
                <a:cubicBezTo>
                  <a:pt x="136" y="4"/>
                  <a:pt x="173" y="9"/>
                  <a:pt x="210" y="20"/>
                </a:cubicBezTo>
                <a:cubicBezTo>
                  <a:pt x="253" y="33"/>
                  <a:pt x="293" y="54"/>
                  <a:pt x="331" y="77"/>
                </a:cubicBezTo>
                <a:cubicBezTo>
                  <a:pt x="370" y="100"/>
                  <a:pt x="408" y="127"/>
                  <a:pt x="443" y="156"/>
                </a:cubicBezTo>
                <a:cubicBezTo>
                  <a:pt x="444" y="157"/>
                  <a:pt x="446" y="158"/>
                  <a:pt x="448" y="16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Shape 29">
            <a:extLst>
              <a:ext uri="{FF2B5EF4-FFF2-40B4-BE49-F238E27FC236}">
                <a16:creationId xmlns:a16="http://schemas.microsoft.com/office/drawing/2014/main" id="{38791863-D123-4498-885B-B2E883C3C73F}"/>
              </a:ext>
            </a:extLst>
          </p:cNvPr>
          <p:cNvSpPr>
            <a:spLocks/>
          </p:cNvSpPr>
          <p:nvPr userDrawn="1"/>
        </p:nvSpPr>
        <p:spPr bwMode="auto">
          <a:xfrm>
            <a:off x="1" y="-9525"/>
            <a:ext cx="10868637" cy="4318098"/>
          </a:xfrm>
          <a:custGeom>
            <a:avLst/>
            <a:gdLst>
              <a:gd name="connsiteX0" fmla="*/ 9884358 w 10868637"/>
              <a:gd name="connsiteY0" fmla="*/ 0 h 4318098"/>
              <a:gd name="connsiteX1" fmla="*/ 10868637 w 10868637"/>
              <a:gd name="connsiteY1" fmla="*/ 0 h 4318098"/>
              <a:gd name="connsiteX2" fmla="*/ 10747496 w 10868637"/>
              <a:gd name="connsiteY2" fmla="*/ 114094 h 4318098"/>
              <a:gd name="connsiteX3" fmla="*/ 10514532 w 10868637"/>
              <a:gd name="connsiteY3" fmla="*/ 341297 h 4318098"/>
              <a:gd name="connsiteX4" fmla="*/ 8008876 w 10868637"/>
              <a:gd name="connsiteY4" fmla="*/ 2439350 h 4318098"/>
              <a:gd name="connsiteX5" fmla="*/ 5948440 w 10868637"/>
              <a:gd name="connsiteY5" fmla="*/ 3592241 h 4318098"/>
              <a:gd name="connsiteX6" fmla="*/ 4447117 w 10868637"/>
              <a:gd name="connsiteY6" fmla="*/ 4059629 h 4318098"/>
              <a:gd name="connsiteX7" fmla="*/ 3038979 w 10868637"/>
              <a:gd name="connsiteY7" fmla="*/ 4277743 h 4318098"/>
              <a:gd name="connsiteX8" fmla="*/ 1258100 w 10868637"/>
              <a:gd name="connsiteY8" fmla="*/ 4288130 h 4318098"/>
              <a:gd name="connsiteX9" fmla="*/ 233059 w 10868637"/>
              <a:gd name="connsiteY9" fmla="*/ 4155216 h 4318098"/>
              <a:gd name="connsiteX10" fmla="*/ 0 w 10868637"/>
              <a:gd name="connsiteY10" fmla="*/ 4111270 h 4318098"/>
              <a:gd name="connsiteX11" fmla="*/ 0 w 10868637"/>
              <a:gd name="connsiteY11" fmla="*/ 4071107 h 4318098"/>
              <a:gd name="connsiteX12" fmla="*/ 409238 w 10868637"/>
              <a:gd name="connsiteY12" fmla="*/ 4110587 h 4318098"/>
              <a:gd name="connsiteX13" fmla="*/ 2003584 w 10868637"/>
              <a:gd name="connsiteY13" fmla="*/ 4142720 h 4318098"/>
              <a:gd name="connsiteX14" fmla="*/ 3660216 w 10868637"/>
              <a:gd name="connsiteY14" fmla="*/ 3955765 h 4318098"/>
              <a:gd name="connsiteX15" fmla="*/ 5627467 w 10868637"/>
              <a:gd name="connsiteY15" fmla="*/ 3291035 h 4318098"/>
              <a:gd name="connsiteX16" fmla="*/ 9655154 w 10868637"/>
              <a:gd name="connsiteY16" fmla="*/ 258205 h 4318098"/>
              <a:gd name="connsiteX17" fmla="*/ 9814346 w 10868637"/>
              <a:gd name="connsiteY17" fmla="*/ 81637 h 4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68637" h="4318098">
                <a:moveTo>
                  <a:pt x="9884358" y="0"/>
                </a:moveTo>
                <a:lnTo>
                  <a:pt x="10868637" y="0"/>
                </a:lnTo>
                <a:lnTo>
                  <a:pt x="10747496" y="114094"/>
                </a:lnTo>
                <a:cubicBezTo>
                  <a:pt x="10669841" y="188097"/>
                  <a:pt x="10592187" y="263399"/>
                  <a:pt x="10514532" y="341297"/>
                </a:cubicBezTo>
                <a:cubicBezTo>
                  <a:pt x="9727632" y="1099504"/>
                  <a:pt x="8899316" y="1816166"/>
                  <a:pt x="8008876" y="2439350"/>
                </a:cubicBezTo>
                <a:cubicBezTo>
                  <a:pt x="7356577" y="2896352"/>
                  <a:pt x="6683570" y="3291035"/>
                  <a:pt x="5948440" y="3592241"/>
                </a:cubicBezTo>
                <a:cubicBezTo>
                  <a:pt x="5461804" y="3789582"/>
                  <a:pt x="4964814" y="3945378"/>
                  <a:pt x="4447117" y="4059629"/>
                </a:cubicBezTo>
                <a:cubicBezTo>
                  <a:pt x="3981189" y="4163493"/>
                  <a:pt x="3515261" y="4236198"/>
                  <a:pt x="3038979" y="4277743"/>
                </a:cubicBezTo>
                <a:cubicBezTo>
                  <a:pt x="2438450" y="4329675"/>
                  <a:pt x="1848275" y="4329675"/>
                  <a:pt x="1258100" y="4288130"/>
                </a:cubicBezTo>
                <a:cubicBezTo>
                  <a:pt x="916420" y="4256971"/>
                  <a:pt x="574739" y="4214127"/>
                  <a:pt x="233059" y="4155216"/>
                </a:cubicBezTo>
                <a:lnTo>
                  <a:pt x="0" y="4111270"/>
                </a:lnTo>
                <a:lnTo>
                  <a:pt x="0" y="4071107"/>
                </a:lnTo>
                <a:lnTo>
                  <a:pt x="409238" y="4110587"/>
                </a:lnTo>
                <a:cubicBezTo>
                  <a:pt x="937774" y="4150510"/>
                  <a:pt x="1467767" y="4158300"/>
                  <a:pt x="2003584" y="4142720"/>
                </a:cubicBezTo>
                <a:cubicBezTo>
                  <a:pt x="2562698" y="4121947"/>
                  <a:pt x="3111457" y="4059629"/>
                  <a:pt x="3660216" y="3955765"/>
                </a:cubicBezTo>
                <a:cubicBezTo>
                  <a:pt x="4353932" y="3831128"/>
                  <a:pt x="4995876" y="3602627"/>
                  <a:pt x="5627467" y="3291035"/>
                </a:cubicBezTo>
                <a:cubicBezTo>
                  <a:pt x="7149498" y="2522441"/>
                  <a:pt x="8495512" y="1514960"/>
                  <a:pt x="9655154" y="258205"/>
                </a:cubicBezTo>
                <a:cubicBezTo>
                  <a:pt x="9712101" y="201080"/>
                  <a:pt x="9763871" y="141358"/>
                  <a:pt x="9814346" y="81637"/>
                </a:cubicBezTo>
                <a:close/>
              </a:path>
            </a:pathLst>
          </a:custGeom>
          <a:solidFill>
            <a:srgbClr val="00849C"/>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DEE756B9-98E1-4680-9622-9B50B2941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33255" y="1884606"/>
            <a:ext cx="3136876" cy="1269009"/>
          </a:xfrm>
          <a:prstGeom prst="rect">
            <a:avLst/>
          </a:prstGeom>
        </p:spPr>
      </p:pic>
      <p:sp>
        <p:nvSpPr>
          <p:cNvPr id="33" name="Subtitle 2">
            <a:extLst>
              <a:ext uri="{FF2B5EF4-FFF2-40B4-BE49-F238E27FC236}">
                <a16:creationId xmlns:a16="http://schemas.microsoft.com/office/drawing/2014/main" id="{765AA811-CE39-48F7-8A50-D98BD4C523D6}"/>
              </a:ext>
            </a:extLst>
          </p:cNvPr>
          <p:cNvSpPr>
            <a:spLocks noGrp="1"/>
          </p:cNvSpPr>
          <p:nvPr>
            <p:ph type="subTitle" idx="1" hasCustomPrompt="1"/>
          </p:nvPr>
        </p:nvSpPr>
        <p:spPr>
          <a:xfrm>
            <a:off x="495299" y="5768082"/>
            <a:ext cx="8420099" cy="561451"/>
          </a:xfrm>
        </p:spPr>
        <p:txBody>
          <a:bodyPr>
            <a:normAutofit/>
          </a:bodyPr>
          <a:lstStyle>
            <a:lvl1pPr marL="0" indent="0" algn="l">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9917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B2D7DEA-F93B-42ED-B34A-1790F58AEE91}"/>
              </a:ext>
            </a:extLst>
          </p:cNvPr>
          <p:cNvSpPr/>
          <p:nvPr userDrawn="1"/>
        </p:nvSpPr>
        <p:spPr>
          <a:xfrm>
            <a:off x="4835804" y="0"/>
            <a:ext cx="1607235" cy="5182091"/>
          </a:xfrm>
          <a:custGeom>
            <a:avLst/>
            <a:gdLst>
              <a:gd name="connsiteX0" fmla="*/ 357173 w 1062788"/>
              <a:gd name="connsiteY0" fmla="*/ 0 h 3426669"/>
              <a:gd name="connsiteX1" fmla="*/ 740218 w 1062788"/>
              <a:gd name="connsiteY1" fmla="*/ 0 h 3426669"/>
              <a:gd name="connsiteX2" fmla="*/ 717716 w 1062788"/>
              <a:gd name="connsiteY2" fmla="*/ 30091 h 3426669"/>
              <a:gd name="connsiteX3" fmla="*/ 324091 w 1062788"/>
              <a:gd name="connsiteY3" fmla="*/ 1318732 h 3426669"/>
              <a:gd name="connsiteX4" fmla="*/ 326752 w 1062788"/>
              <a:gd name="connsiteY4" fmla="*/ 1371437 h 3426669"/>
              <a:gd name="connsiteX5" fmla="*/ 319415 w 1062788"/>
              <a:gd name="connsiteY5" fmla="*/ 1516743 h 3426669"/>
              <a:gd name="connsiteX6" fmla="*/ 967372 w 1062788"/>
              <a:gd name="connsiteY6" fmla="*/ 3321684 h 3426669"/>
              <a:gd name="connsiteX7" fmla="*/ 1062788 w 1062788"/>
              <a:gd name="connsiteY7" fmla="*/ 3426669 h 3426669"/>
              <a:gd name="connsiteX8" fmla="*/ 956676 w 1062788"/>
              <a:gd name="connsiteY8" fmla="*/ 3347319 h 3426669"/>
              <a:gd name="connsiteX9" fmla="*/ 0 w 1062788"/>
              <a:gd name="connsiteY9" fmla="*/ 1318732 h 3426669"/>
              <a:gd name="connsiteX10" fmla="*/ 317294 w 1062788"/>
              <a:gd name="connsiteY10" fmla="*/ 65642 h 342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788" h="3426669">
                <a:moveTo>
                  <a:pt x="357173" y="0"/>
                </a:moveTo>
                <a:lnTo>
                  <a:pt x="740218" y="0"/>
                </a:lnTo>
                <a:lnTo>
                  <a:pt x="717716" y="30091"/>
                </a:lnTo>
                <a:cubicBezTo>
                  <a:pt x="469202" y="397941"/>
                  <a:pt x="324091" y="841390"/>
                  <a:pt x="324091" y="1318732"/>
                </a:cubicBezTo>
                <a:lnTo>
                  <a:pt x="326752" y="1371437"/>
                </a:lnTo>
                <a:lnTo>
                  <a:pt x="319415" y="1516743"/>
                </a:lnTo>
                <a:cubicBezTo>
                  <a:pt x="319415" y="2202363"/>
                  <a:pt x="562580" y="2831189"/>
                  <a:pt x="967372" y="3321684"/>
                </a:cubicBezTo>
                <a:lnTo>
                  <a:pt x="1062788" y="3426669"/>
                </a:lnTo>
                <a:lnTo>
                  <a:pt x="956676" y="3347319"/>
                </a:lnTo>
                <a:cubicBezTo>
                  <a:pt x="372410" y="2865140"/>
                  <a:pt x="0" y="2135426"/>
                  <a:pt x="0" y="1318732"/>
                </a:cubicBezTo>
                <a:cubicBezTo>
                  <a:pt x="0" y="865013"/>
                  <a:pt x="114942" y="438140"/>
                  <a:pt x="317294" y="6564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9A72A3E9-2B87-41F6-9C7D-2AB5E2632A75}" type="datetimeyyyy">
              <a:rPr lang="en-US" smtClean="0"/>
              <a:t>2024</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r>
              <a:rPr lang="en-US"/>
              <a:t>Society of Sensory Professionals</a:t>
            </a:r>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5" name="Picture Placeholder 14">
            <a:extLst>
              <a:ext uri="{FF2B5EF4-FFF2-40B4-BE49-F238E27FC236}">
                <a16:creationId xmlns:a16="http://schemas.microsoft.com/office/drawing/2014/main" id="{46633F85-7409-4DD5-B0D1-2AAF26F64355}"/>
              </a:ext>
            </a:extLst>
          </p:cNvPr>
          <p:cNvSpPr>
            <a:spLocks noGrp="1"/>
          </p:cNvSpPr>
          <p:nvPr>
            <p:ph type="pic" sz="quarter" idx="13"/>
          </p:nvPr>
        </p:nvSpPr>
        <p:spPr>
          <a:xfrm>
            <a:off x="5639422" y="0"/>
            <a:ext cx="6552578" cy="5965526"/>
          </a:xfrm>
          <a:custGeom>
            <a:avLst/>
            <a:gdLst>
              <a:gd name="connsiteX0" fmla="*/ 618515 w 6552578"/>
              <a:gd name="connsiteY0" fmla="*/ 0 h 5965526"/>
              <a:gd name="connsiteX1" fmla="*/ 6552578 w 6552578"/>
              <a:gd name="connsiteY1" fmla="*/ 0 h 5965526"/>
              <a:gd name="connsiteX2" fmla="*/ 6552578 w 6552578"/>
              <a:gd name="connsiteY2" fmla="*/ 4882974 h 5965526"/>
              <a:gd name="connsiteX3" fmla="*/ 6334194 w 6552578"/>
              <a:gd name="connsiteY3" fmla="*/ 5081456 h 5965526"/>
              <a:gd name="connsiteX4" fmla="*/ 3871537 w 6552578"/>
              <a:gd name="connsiteY4" fmla="*/ 5965526 h 5965526"/>
              <a:gd name="connsiteX5" fmla="*/ 0 w 6552578"/>
              <a:gd name="connsiteY5" fmla="*/ 2093989 h 5965526"/>
              <a:gd name="connsiteX6" fmla="*/ 512935 w 6552578"/>
              <a:gd name="connsiteY6" fmla="*/ 166905 h 59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2578" h="5965526">
                <a:moveTo>
                  <a:pt x="618515" y="0"/>
                </a:moveTo>
                <a:lnTo>
                  <a:pt x="6552578" y="0"/>
                </a:lnTo>
                <a:lnTo>
                  <a:pt x="6552578" y="4882974"/>
                </a:lnTo>
                <a:lnTo>
                  <a:pt x="6334194" y="5081456"/>
                </a:lnTo>
                <a:cubicBezTo>
                  <a:pt x="5664964" y="5633753"/>
                  <a:pt x="4806995" y="5965526"/>
                  <a:pt x="3871537" y="5965526"/>
                </a:cubicBezTo>
                <a:cubicBezTo>
                  <a:pt x="1733347" y="5965526"/>
                  <a:pt x="0" y="4232179"/>
                  <a:pt x="0" y="2093989"/>
                </a:cubicBezTo>
                <a:cubicBezTo>
                  <a:pt x="0" y="1392395"/>
                  <a:pt x="186623" y="734390"/>
                  <a:pt x="512935" y="166905"/>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2987040" y="2124729"/>
            <a:ext cx="3108960" cy="3108960"/>
          </a:xfrm>
          <a:prstGeom prst="ellipse">
            <a:avLst/>
          </a:prstGeom>
          <a:solidFill>
            <a:schemeClr val="accent1">
              <a:alpha val="95000"/>
            </a:schemeClr>
          </a:solidFill>
        </p:spPr>
        <p:txBody>
          <a:bodyPr lIns="0" rIns="0" anchor="ctr" anchorCtr="0">
            <a:noAutofit/>
          </a:bodyPr>
          <a:lstStyle>
            <a:lvl1pPr algn="ctr">
              <a:lnSpc>
                <a:spcPct val="100000"/>
              </a:lnSpc>
              <a:defRPr sz="27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9604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6" name="Picture 5" descr="A picture containing text, monitor, television, electronics&#10;&#10;Description automatically generated">
            <a:extLst>
              <a:ext uri="{FF2B5EF4-FFF2-40B4-BE49-F238E27FC236}">
                <a16:creationId xmlns:a16="http://schemas.microsoft.com/office/drawing/2014/main" id="{306413B8-C2A3-4DD3-BCAA-F18191C723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354" y="332013"/>
            <a:ext cx="11583778" cy="5983062"/>
          </a:xfrm>
          <a:prstGeom prst="rect">
            <a:avLst/>
          </a:prstGeom>
        </p:spPr>
      </p:pic>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7C5C125C-5316-4BBC-AB19-5AB8CB6417E5}" type="datetimeyyyy">
              <a:rPr lang="en-US" smtClean="0"/>
              <a:t>2024</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r>
              <a:rPr lang="en-US"/>
              <a:t>Society of Sensory Professionals</a:t>
            </a:r>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7" name="Media Placeholder 3">
            <a:extLst>
              <a:ext uri="{FF2B5EF4-FFF2-40B4-BE49-F238E27FC236}">
                <a16:creationId xmlns:a16="http://schemas.microsoft.com/office/drawing/2014/main" id="{B82C0DBA-8DF2-48A8-9B90-E2B2551FBA21}"/>
              </a:ext>
            </a:extLst>
          </p:cNvPr>
          <p:cNvSpPr>
            <a:spLocks noGrp="1"/>
          </p:cNvSpPr>
          <p:nvPr>
            <p:ph type="media" sz="quarter" idx="14"/>
          </p:nvPr>
        </p:nvSpPr>
        <p:spPr>
          <a:xfrm>
            <a:off x="1666875" y="771524"/>
            <a:ext cx="8505825" cy="4752975"/>
          </a:xfrm>
          <a:solidFill>
            <a:schemeClr val="bg1">
              <a:lumMod val="95000"/>
            </a:schemeClr>
          </a:solidFill>
        </p:spPr>
        <p:txBody>
          <a:bodyPr anchor="ctr" anchorCtr="0"/>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9706733" y="1802438"/>
            <a:ext cx="2227301" cy="2227301"/>
          </a:xfrm>
          <a:prstGeom prst="ellipse">
            <a:avLst/>
          </a:prstGeom>
          <a:solidFill>
            <a:schemeClr val="accent2">
              <a:lumMod val="60000"/>
              <a:lumOff val="40000"/>
              <a:alpha val="90000"/>
            </a:schemeClr>
          </a:solidFill>
        </p:spPr>
        <p:txBody>
          <a:bodyPr lIns="0" rIns="0" anchor="ctr" anchorCtr="0">
            <a:noAutofit/>
          </a:bodyPr>
          <a:lstStyle>
            <a:lvl1pPr algn="ctr">
              <a:defRPr sz="2000">
                <a:solidFill>
                  <a:schemeClr val="bg1"/>
                </a:solidFill>
              </a:defRPr>
            </a:lvl1pPr>
          </a:lstStyle>
          <a:p>
            <a:r>
              <a:rPr lang="en-US"/>
              <a:t>Click to edit Master title style</a:t>
            </a:r>
          </a:p>
        </p:txBody>
      </p:sp>
    </p:spTree>
    <p:extLst>
      <p:ext uri="{BB962C8B-B14F-4D97-AF65-F5344CB8AC3E}">
        <p14:creationId xmlns:p14="http://schemas.microsoft.com/office/powerpoint/2010/main" val="1084521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81AF6-C5F1-448A-8CA4-15DFC8C3BD20}"/>
              </a:ext>
            </a:extLst>
          </p:cNvPr>
          <p:cNvSpPr>
            <a:spLocks noGrp="1"/>
          </p:cNvSpPr>
          <p:nvPr>
            <p:ph type="dt" sz="half" idx="10"/>
          </p:nvPr>
        </p:nvSpPr>
        <p:spPr/>
        <p:txBody>
          <a:bodyPr/>
          <a:lstStyle/>
          <a:p>
            <a:fld id="{AF535986-99B6-4DCB-B6E2-3CAE053A77A6}" type="datetimeyyyy">
              <a:rPr lang="en-US" smtClean="0"/>
              <a:t>2024</a:t>
            </a:fld>
            <a:endParaRPr lang="en-US"/>
          </a:p>
        </p:txBody>
      </p:sp>
      <p:sp>
        <p:nvSpPr>
          <p:cNvPr id="3" name="Footer Placeholder 2">
            <a:extLst>
              <a:ext uri="{FF2B5EF4-FFF2-40B4-BE49-F238E27FC236}">
                <a16:creationId xmlns:a16="http://schemas.microsoft.com/office/drawing/2014/main" id="{EC7F07AC-DD76-4557-8199-3C087F75B099}"/>
              </a:ext>
            </a:extLst>
          </p:cNvPr>
          <p:cNvSpPr>
            <a:spLocks noGrp="1"/>
          </p:cNvSpPr>
          <p:nvPr>
            <p:ph type="ftr" sz="quarter" idx="11"/>
          </p:nvPr>
        </p:nvSpPr>
        <p:spPr/>
        <p:txBody>
          <a:bodyPr/>
          <a:lstStyle/>
          <a:p>
            <a:r>
              <a:rPr lang="en-US"/>
              <a:t>Society of Sensory Professionals</a:t>
            </a:r>
          </a:p>
        </p:txBody>
      </p:sp>
      <p:sp>
        <p:nvSpPr>
          <p:cNvPr id="4" name="Slide Number Placeholder 3">
            <a:extLst>
              <a:ext uri="{FF2B5EF4-FFF2-40B4-BE49-F238E27FC236}">
                <a16:creationId xmlns:a16="http://schemas.microsoft.com/office/drawing/2014/main" id="{87E48E9B-0743-4DE2-A59C-C8C65A40BC9A}"/>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05497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A0ACEC-DBE3-43F1-A370-5C60B0EBB712}"/>
              </a:ext>
            </a:extLst>
          </p:cNvPr>
          <p:cNvSpPr>
            <a:spLocks noGrp="1"/>
          </p:cNvSpPr>
          <p:nvPr>
            <p:ph type="dt" sz="half" idx="10"/>
          </p:nvPr>
        </p:nvSpPr>
        <p:spPr/>
        <p:txBody>
          <a:bodyPr/>
          <a:lstStyle/>
          <a:p>
            <a:fld id="{8A24EEA3-40E3-4D2C-9DB8-EA4B71E3525E}" type="datetimeyyyy">
              <a:rPr lang="en-US" smtClean="0"/>
              <a:pPr/>
              <a:t>2024</a:t>
            </a:fld>
            <a:endParaRPr lang="en-US" dirty="0"/>
          </a:p>
        </p:txBody>
      </p:sp>
      <p:sp>
        <p:nvSpPr>
          <p:cNvPr id="8" name="Footer Placeholder 7">
            <a:extLst>
              <a:ext uri="{FF2B5EF4-FFF2-40B4-BE49-F238E27FC236}">
                <a16:creationId xmlns:a16="http://schemas.microsoft.com/office/drawing/2014/main" id="{1C6690A9-8559-40FE-AD48-E42F6A6C7F05}"/>
              </a:ext>
            </a:extLst>
          </p:cNvPr>
          <p:cNvSpPr>
            <a:spLocks noGrp="1"/>
          </p:cNvSpPr>
          <p:nvPr>
            <p:ph type="ftr" sz="quarter" idx="11"/>
          </p:nvPr>
        </p:nvSpPr>
        <p:spPr/>
        <p:txBody>
          <a:bodyPr/>
          <a:lstStyle/>
          <a:p>
            <a:r>
              <a:rPr lang="en-US"/>
              <a:t>Society of Sensory Professionals</a:t>
            </a:r>
          </a:p>
        </p:txBody>
      </p:sp>
      <p:sp>
        <p:nvSpPr>
          <p:cNvPr id="9" name="Slide Number Placeholder 8">
            <a:extLst>
              <a:ext uri="{FF2B5EF4-FFF2-40B4-BE49-F238E27FC236}">
                <a16:creationId xmlns:a16="http://schemas.microsoft.com/office/drawing/2014/main" id="{541046FB-C58C-490B-A498-0C3CFD8E529A}"/>
              </a:ext>
            </a:extLst>
          </p:cNvPr>
          <p:cNvSpPr>
            <a:spLocks noGrp="1"/>
          </p:cNvSpPr>
          <p:nvPr>
            <p:ph type="sldNum" sz="quarter" idx="12"/>
          </p:nvPr>
        </p:nvSpPr>
        <p:spPr/>
        <p:txBody>
          <a:bodyPr/>
          <a:lstStyle/>
          <a:p>
            <a:fld id="{B5915699-0F63-4C61-80D8-C6D5EC39C3C1}" type="slidenum">
              <a:rPr lang="en-US" smtClean="0"/>
              <a:pPr/>
              <a:t>‹#›</a:t>
            </a:fld>
            <a:endParaRPr lang="en-US" dirty="0"/>
          </a:p>
        </p:txBody>
      </p:sp>
    </p:spTree>
    <p:extLst>
      <p:ext uri="{BB962C8B-B14F-4D97-AF65-F5344CB8AC3E}">
        <p14:creationId xmlns:p14="http://schemas.microsoft.com/office/powerpoint/2010/main" val="218721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a:xfrm>
            <a:off x="495300" y="457200"/>
            <a:ext cx="8296275" cy="6400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96275"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7767ED9E-08E3-41D2-ABC2-E361AF54295D}" type="datetimeyyyy">
              <a:rPr lang="en-US" smtClean="0"/>
              <a:t>2024</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r>
              <a:rPr lang="en-US"/>
              <a:t>Society of Sensory Professionals</a:t>
            </a:r>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2" name="Picture Placeholder 11">
            <a:extLst>
              <a:ext uri="{FF2B5EF4-FFF2-40B4-BE49-F238E27FC236}">
                <a16:creationId xmlns:a16="http://schemas.microsoft.com/office/drawing/2014/main" id="{7AC8B374-B020-4234-AE35-F4E4EC29E3E0}"/>
              </a:ext>
            </a:extLst>
          </p:cNvPr>
          <p:cNvSpPr>
            <a:spLocks noGrp="1"/>
          </p:cNvSpPr>
          <p:nvPr>
            <p:ph type="pic" sz="quarter" idx="13"/>
          </p:nvPr>
        </p:nvSpPr>
        <p:spPr>
          <a:xfrm>
            <a:off x="8791576" y="1"/>
            <a:ext cx="3400425" cy="3367473"/>
          </a:xfrm>
          <a:custGeom>
            <a:avLst/>
            <a:gdLst>
              <a:gd name="connsiteX0" fmla="*/ 428976 w 3400425"/>
              <a:gd name="connsiteY0" fmla="*/ 0 h 3367473"/>
              <a:gd name="connsiteX1" fmla="*/ 3400425 w 3400425"/>
              <a:gd name="connsiteY1" fmla="*/ 0 h 3367473"/>
              <a:gd name="connsiteX2" fmla="*/ 3400425 w 3400425"/>
              <a:gd name="connsiteY2" fmla="*/ 2913856 h 3367473"/>
              <a:gd name="connsiteX3" fmla="*/ 3273302 w 3400425"/>
              <a:gd name="connsiteY3" fmla="*/ 3008917 h 3367473"/>
              <a:gd name="connsiteX4" fmla="*/ 2099469 w 3400425"/>
              <a:gd name="connsiteY4" fmla="*/ 3367473 h 3367473"/>
              <a:gd name="connsiteX5" fmla="*/ 0 w 3400425"/>
              <a:gd name="connsiteY5" fmla="*/ 1268004 h 3367473"/>
              <a:gd name="connsiteX6" fmla="*/ 358556 w 3400425"/>
              <a:gd name="connsiteY6" fmla="*/ 94171 h 336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0425" h="3367473">
                <a:moveTo>
                  <a:pt x="428976" y="0"/>
                </a:moveTo>
                <a:lnTo>
                  <a:pt x="3400425" y="0"/>
                </a:lnTo>
                <a:lnTo>
                  <a:pt x="3400425" y="2913856"/>
                </a:lnTo>
                <a:lnTo>
                  <a:pt x="3273302" y="3008917"/>
                </a:lnTo>
                <a:cubicBezTo>
                  <a:pt x="2938225" y="3235291"/>
                  <a:pt x="2534283" y="3367473"/>
                  <a:pt x="2099469" y="3367473"/>
                </a:cubicBezTo>
                <a:cubicBezTo>
                  <a:pt x="939964" y="3367473"/>
                  <a:pt x="0" y="2427509"/>
                  <a:pt x="0" y="1268004"/>
                </a:cubicBezTo>
                <a:cubicBezTo>
                  <a:pt x="0" y="833190"/>
                  <a:pt x="132183" y="429248"/>
                  <a:pt x="358556" y="94171"/>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
        <p:nvSpPr>
          <p:cNvPr id="15" name="Text Placeholder 14">
            <a:extLst>
              <a:ext uri="{FF2B5EF4-FFF2-40B4-BE49-F238E27FC236}">
                <a16:creationId xmlns:a16="http://schemas.microsoft.com/office/drawing/2014/main" id="{DC1934F7-D09B-4404-B236-74B94B935827}"/>
              </a:ext>
            </a:extLst>
          </p:cNvPr>
          <p:cNvSpPr>
            <a:spLocks noGrp="1"/>
          </p:cNvSpPr>
          <p:nvPr>
            <p:ph type="body" sz="quarter" idx="14"/>
          </p:nvPr>
        </p:nvSpPr>
        <p:spPr>
          <a:xfrm>
            <a:off x="8713754" y="2741932"/>
            <a:ext cx="2028322" cy="2028323"/>
          </a:xfrm>
          <a:prstGeom prst="ellipse">
            <a:avLst/>
          </a:prstGeom>
          <a:solidFill>
            <a:schemeClr val="accent1">
              <a:alpha val="90000"/>
            </a:schemeClr>
          </a:solidFill>
        </p:spPr>
        <p:txBody>
          <a:bodyPr lIns="45720" rIns="45720" anchor="ctr" anchorCtr="0">
            <a:noAutofit/>
          </a:bodyPr>
          <a:lstStyle>
            <a:lvl1pPr marL="0" indent="0" algn="ctr">
              <a:lnSpc>
                <a:spcPct val="100000"/>
              </a:lnSpc>
              <a:spcBef>
                <a:spcPts val="0"/>
              </a:spcBef>
              <a:buNone/>
              <a:defRPr sz="1800">
                <a:solidFill>
                  <a:schemeClr val="bg1"/>
                </a:solidFill>
              </a:defRPr>
            </a:lvl1pPr>
          </a:lstStyle>
          <a:p>
            <a:pPr lvl="0"/>
            <a:r>
              <a:rPr lang="en-US" dirty="0"/>
              <a:t>Click to edit Master text styles</a:t>
            </a:r>
          </a:p>
        </p:txBody>
      </p:sp>
      <p:sp>
        <p:nvSpPr>
          <p:cNvPr id="18" name="Freeform: Shape 17">
            <a:extLst>
              <a:ext uri="{FF2B5EF4-FFF2-40B4-BE49-F238E27FC236}">
                <a16:creationId xmlns:a16="http://schemas.microsoft.com/office/drawing/2014/main" id="{DE00B50A-EA05-4497-B91A-6CD936134CA4}"/>
              </a:ext>
            </a:extLst>
          </p:cNvPr>
          <p:cNvSpPr/>
          <p:nvPr userDrawn="1"/>
        </p:nvSpPr>
        <p:spPr>
          <a:xfrm>
            <a:off x="8337402" y="2"/>
            <a:ext cx="936339" cy="3018970"/>
          </a:xfrm>
          <a:custGeom>
            <a:avLst/>
            <a:gdLst>
              <a:gd name="connsiteX0" fmla="*/ 357173 w 1062788"/>
              <a:gd name="connsiteY0" fmla="*/ 0 h 3426669"/>
              <a:gd name="connsiteX1" fmla="*/ 740218 w 1062788"/>
              <a:gd name="connsiteY1" fmla="*/ 0 h 3426669"/>
              <a:gd name="connsiteX2" fmla="*/ 717716 w 1062788"/>
              <a:gd name="connsiteY2" fmla="*/ 30091 h 3426669"/>
              <a:gd name="connsiteX3" fmla="*/ 324091 w 1062788"/>
              <a:gd name="connsiteY3" fmla="*/ 1318732 h 3426669"/>
              <a:gd name="connsiteX4" fmla="*/ 326752 w 1062788"/>
              <a:gd name="connsiteY4" fmla="*/ 1371437 h 3426669"/>
              <a:gd name="connsiteX5" fmla="*/ 319415 w 1062788"/>
              <a:gd name="connsiteY5" fmla="*/ 1516743 h 3426669"/>
              <a:gd name="connsiteX6" fmla="*/ 967372 w 1062788"/>
              <a:gd name="connsiteY6" fmla="*/ 3321684 h 3426669"/>
              <a:gd name="connsiteX7" fmla="*/ 1062788 w 1062788"/>
              <a:gd name="connsiteY7" fmla="*/ 3426669 h 3426669"/>
              <a:gd name="connsiteX8" fmla="*/ 956676 w 1062788"/>
              <a:gd name="connsiteY8" fmla="*/ 3347319 h 3426669"/>
              <a:gd name="connsiteX9" fmla="*/ 0 w 1062788"/>
              <a:gd name="connsiteY9" fmla="*/ 1318732 h 3426669"/>
              <a:gd name="connsiteX10" fmla="*/ 317294 w 1062788"/>
              <a:gd name="connsiteY10" fmla="*/ 65642 h 342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788" h="3426669">
                <a:moveTo>
                  <a:pt x="357173" y="0"/>
                </a:moveTo>
                <a:lnTo>
                  <a:pt x="740218" y="0"/>
                </a:lnTo>
                <a:lnTo>
                  <a:pt x="717716" y="30091"/>
                </a:lnTo>
                <a:cubicBezTo>
                  <a:pt x="469202" y="397941"/>
                  <a:pt x="324091" y="841390"/>
                  <a:pt x="324091" y="1318732"/>
                </a:cubicBezTo>
                <a:lnTo>
                  <a:pt x="326752" y="1371437"/>
                </a:lnTo>
                <a:lnTo>
                  <a:pt x="319415" y="1516743"/>
                </a:lnTo>
                <a:cubicBezTo>
                  <a:pt x="319415" y="2202363"/>
                  <a:pt x="562580" y="2831189"/>
                  <a:pt x="967372" y="3321684"/>
                </a:cubicBezTo>
                <a:lnTo>
                  <a:pt x="1062788" y="3426669"/>
                </a:lnTo>
                <a:lnTo>
                  <a:pt x="956676" y="3347319"/>
                </a:lnTo>
                <a:cubicBezTo>
                  <a:pt x="372410" y="2865140"/>
                  <a:pt x="0" y="2135426"/>
                  <a:pt x="0" y="1318732"/>
                </a:cubicBezTo>
                <a:cubicBezTo>
                  <a:pt x="0" y="865013"/>
                  <a:pt x="114942" y="438140"/>
                  <a:pt x="317294" y="6564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380989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9C57F67-7878-4527-B292-8E053B77907C}"/>
              </a:ext>
            </a:extLst>
          </p:cNvPr>
          <p:cNvSpPr/>
          <p:nvPr userDrawn="1"/>
        </p:nvSpPr>
        <p:spPr>
          <a:xfrm>
            <a:off x="2924175" y="2724150"/>
            <a:ext cx="1772920" cy="17729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5052060" y="2028826"/>
            <a:ext cx="6619875" cy="4233798"/>
          </a:xfrm>
        </p:spPr>
        <p:txBody>
          <a:bodyPr numCol="2" spcCol="365760">
            <a:normAutofit/>
          </a:bodyPr>
          <a:lstStyle>
            <a:lvl1pPr marL="0" indent="0">
              <a:lnSpc>
                <a:spcPct val="113000"/>
              </a:lnSpc>
              <a:buNone/>
              <a:defRPr sz="1400"/>
            </a:lvl1pPr>
            <a:lvl2pPr>
              <a:defRPr sz="1400"/>
            </a:lvl2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F53CD86-3F50-4E9E-8327-F04B9EEE1399}" type="datetimeyyyy">
              <a:rPr lang="en-US" smtClean="0"/>
              <a:t>2024</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r>
              <a:rPr lang="en-US"/>
              <a:t>Society of Sensory Professionals</a:t>
            </a:r>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8" name="Picture Placeholder 7">
            <a:extLst>
              <a:ext uri="{FF2B5EF4-FFF2-40B4-BE49-F238E27FC236}">
                <a16:creationId xmlns:a16="http://schemas.microsoft.com/office/drawing/2014/main" id="{AEF898A1-DDC9-4F8B-BC1A-96D5E9075DBD}"/>
              </a:ext>
            </a:extLst>
          </p:cNvPr>
          <p:cNvSpPr>
            <a:spLocks noGrp="1"/>
          </p:cNvSpPr>
          <p:nvPr>
            <p:ph type="pic" sz="quarter" idx="13"/>
          </p:nvPr>
        </p:nvSpPr>
        <p:spPr>
          <a:xfrm>
            <a:off x="845820" y="1485899"/>
            <a:ext cx="2667000" cy="2667000"/>
          </a:xfrm>
          <a:prstGeom prst="ellipse">
            <a:avLst/>
          </a:prstGeom>
          <a:solidFill>
            <a:schemeClr val="bg1">
              <a:lumMod val="95000"/>
            </a:schemeClr>
          </a:solidFill>
          <a:ln>
            <a:solidFill>
              <a:schemeClr val="bg1">
                <a:lumMod val="85000"/>
              </a:schemeClr>
            </a:solidFill>
          </a:ln>
        </p:spPr>
        <p:txBody>
          <a:bodyPr anchor="ctr" anchorCtr="0">
            <a:normAutofit/>
          </a:bodyPr>
          <a:lstStyle>
            <a:lvl1pPr marL="0" indent="0" algn="ctr">
              <a:buNone/>
              <a:defRPr sz="1800"/>
            </a:lvl1pPr>
          </a:lstStyle>
          <a:p>
            <a:endParaRPr lang="en-US"/>
          </a:p>
        </p:txBody>
      </p:sp>
      <p:sp>
        <p:nvSpPr>
          <p:cNvPr id="12" name="Text Placeholder 11">
            <a:extLst>
              <a:ext uri="{FF2B5EF4-FFF2-40B4-BE49-F238E27FC236}">
                <a16:creationId xmlns:a16="http://schemas.microsoft.com/office/drawing/2014/main" id="{E0BEDF70-860C-4597-9501-A5128A14F372}"/>
              </a:ext>
            </a:extLst>
          </p:cNvPr>
          <p:cNvSpPr>
            <a:spLocks noGrp="1"/>
          </p:cNvSpPr>
          <p:nvPr>
            <p:ph type="body" sz="quarter" idx="14"/>
          </p:nvPr>
        </p:nvSpPr>
        <p:spPr>
          <a:xfrm>
            <a:off x="5052061" y="1498600"/>
            <a:ext cx="6644640" cy="396875"/>
          </a:xfrm>
        </p:spPr>
        <p:txBody>
          <a:bodyPr>
            <a:normAutofit/>
          </a:bodyPr>
          <a:lstStyle>
            <a:lvl1pPr marL="0" indent="0">
              <a:buNone/>
              <a:defRPr sz="1800" b="1">
                <a:solidFill>
                  <a:schemeClr val="accent1"/>
                </a:solidFill>
              </a:defRPr>
            </a:lvl1pPr>
            <a:lvl2pPr marL="285750" indent="0">
              <a:buNone/>
              <a:defRPr/>
            </a:lvl2pPr>
          </a:lstStyle>
          <a:p>
            <a:pPr lvl="0"/>
            <a:r>
              <a:rPr lang="en-US" dirty="0"/>
              <a:t>Click to edit Master text styles</a:t>
            </a:r>
          </a:p>
        </p:txBody>
      </p:sp>
      <p:sp>
        <p:nvSpPr>
          <p:cNvPr id="17" name="Freeform: Shape 16">
            <a:extLst>
              <a:ext uri="{FF2B5EF4-FFF2-40B4-BE49-F238E27FC236}">
                <a16:creationId xmlns:a16="http://schemas.microsoft.com/office/drawing/2014/main" id="{1FE7EB5E-8B9B-4FBE-824B-56AE7D0A4B84}"/>
              </a:ext>
            </a:extLst>
          </p:cNvPr>
          <p:cNvSpPr/>
          <p:nvPr userDrawn="1"/>
        </p:nvSpPr>
        <p:spPr>
          <a:xfrm>
            <a:off x="641698" y="2751454"/>
            <a:ext cx="2520407" cy="1772920"/>
          </a:xfrm>
          <a:custGeom>
            <a:avLst/>
            <a:gdLst>
              <a:gd name="connsiteX0" fmla="*/ 10534 w 2687759"/>
              <a:gd name="connsiteY0" fmla="*/ 0 h 1890640"/>
              <a:gd name="connsiteX1" fmla="*/ 17409 w 2687759"/>
              <a:gd name="connsiteY1" fmla="*/ 136153 h 1890640"/>
              <a:gd name="connsiteX2" fmla="*/ 1713581 w 2687759"/>
              <a:gd name="connsiteY2" fmla="*/ 1666804 h 1890640"/>
              <a:gd name="connsiteX3" fmla="*/ 2562245 w 2687759"/>
              <a:gd name="connsiteY3" fmla="*/ 1440915 h 1890640"/>
              <a:gd name="connsiteX4" fmla="*/ 2578497 w 2687759"/>
              <a:gd name="connsiteY4" fmla="*/ 1430634 h 1890640"/>
              <a:gd name="connsiteX5" fmla="*/ 2601224 w 2687759"/>
              <a:gd name="connsiteY5" fmla="*/ 1472504 h 1890640"/>
              <a:gd name="connsiteX6" fmla="*/ 2687759 w 2687759"/>
              <a:gd name="connsiteY6" fmla="*/ 1577386 h 1890640"/>
              <a:gd name="connsiteX7" fmla="*/ 2658243 w 2687759"/>
              <a:gd name="connsiteY7" fmla="*/ 1599457 h 1890640"/>
              <a:gd name="connsiteX8" fmla="*/ 1704975 w 2687759"/>
              <a:gd name="connsiteY8" fmla="*/ 1890640 h 1890640"/>
              <a:gd name="connsiteX9" fmla="*/ 0 w 2687759"/>
              <a:gd name="connsiteY9" fmla="*/ 185665 h 1890640"/>
              <a:gd name="connsiteX10" fmla="*/ 8803 w 2687759"/>
              <a:gd name="connsiteY10" fmla="*/ 11341 h 189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7759" h="1890640">
                <a:moveTo>
                  <a:pt x="10534" y="0"/>
                </a:moveTo>
                <a:lnTo>
                  <a:pt x="17409" y="136153"/>
                </a:lnTo>
                <a:cubicBezTo>
                  <a:pt x="104720" y="995897"/>
                  <a:pt x="830801" y="1666804"/>
                  <a:pt x="1713581" y="1666804"/>
                </a:cubicBezTo>
                <a:cubicBezTo>
                  <a:pt x="2022554" y="1666804"/>
                  <a:pt x="2312332" y="1584618"/>
                  <a:pt x="2562245" y="1440915"/>
                </a:cubicBezTo>
                <a:lnTo>
                  <a:pt x="2578497" y="1430634"/>
                </a:lnTo>
                <a:lnTo>
                  <a:pt x="2601224" y="1472504"/>
                </a:lnTo>
                <a:lnTo>
                  <a:pt x="2687759" y="1577386"/>
                </a:lnTo>
                <a:lnTo>
                  <a:pt x="2658243" y="1599457"/>
                </a:lnTo>
                <a:cubicBezTo>
                  <a:pt x="2386127" y="1783295"/>
                  <a:pt x="2058087" y="1890640"/>
                  <a:pt x="1704975" y="1890640"/>
                </a:cubicBezTo>
                <a:cubicBezTo>
                  <a:pt x="763343" y="1890640"/>
                  <a:pt x="0" y="1127297"/>
                  <a:pt x="0" y="185665"/>
                </a:cubicBezTo>
                <a:cubicBezTo>
                  <a:pt x="0" y="126813"/>
                  <a:pt x="2982" y="68658"/>
                  <a:pt x="8803" y="1134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226207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296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C636CC56-3E42-4CDF-B428-15D9E538A588}" type="datetimeyyyy">
              <a:rPr lang="en-US" smtClean="0"/>
              <a:t>2024</a:t>
            </a:fld>
            <a:endParaRPr lang="en-US"/>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r>
              <a:rPr lang="en-US"/>
              <a:t>Society of Sensory Professionals</a:t>
            </a:r>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11" name="Picture Placeholder 10">
            <a:extLst>
              <a:ext uri="{FF2B5EF4-FFF2-40B4-BE49-F238E27FC236}">
                <a16:creationId xmlns:a16="http://schemas.microsoft.com/office/drawing/2014/main" id="{3244790C-31A1-439F-9FF8-EAD55AB510E9}"/>
              </a:ext>
            </a:extLst>
          </p:cNvPr>
          <p:cNvSpPr>
            <a:spLocks noGrp="1"/>
          </p:cNvSpPr>
          <p:nvPr>
            <p:ph type="pic" sz="quarter" idx="13"/>
          </p:nvPr>
        </p:nvSpPr>
        <p:spPr>
          <a:xfrm>
            <a:off x="8619362" y="1249299"/>
            <a:ext cx="3572639" cy="3962400"/>
          </a:xfrm>
          <a:custGeom>
            <a:avLst/>
            <a:gdLst>
              <a:gd name="connsiteX0" fmla="*/ 1981200 w 3572639"/>
              <a:gd name="connsiteY0" fmla="*/ 0 h 3962400"/>
              <a:gd name="connsiteX1" fmla="*/ 3509990 w 3572639"/>
              <a:gd name="connsiteY1" fmla="*/ 720973 h 3962400"/>
              <a:gd name="connsiteX2" fmla="*/ 3572639 w 3572639"/>
              <a:gd name="connsiteY2" fmla="*/ 804752 h 3962400"/>
              <a:gd name="connsiteX3" fmla="*/ 3572639 w 3572639"/>
              <a:gd name="connsiteY3" fmla="*/ 3157649 h 3962400"/>
              <a:gd name="connsiteX4" fmla="*/ 3509990 w 3572639"/>
              <a:gd name="connsiteY4" fmla="*/ 3241428 h 3962400"/>
              <a:gd name="connsiteX5" fmla="*/ 1981200 w 3572639"/>
              <a:gd name="connsiteY5" fmla="*/ 3962400 h 3962400"/>
              <a:gd name="connsiteX6" fmla="*/ 0 w 3572639"/>
              <a:gd name="connsiteY6" fmla="*/ 1981200 h 3962400"/>
              <a:gd name="connsiteX7" fmla="*/ 1981200 w 3572639"/>
              <a:gd name="connsiteY7"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639" h="3962400">
                <a:moveTo>
                  <a:pt x="1981200" y="0"/>
                </a:moveTo>
                <a:cubicBezTo>
                  <a:pt x="2596680" y="0"/>
                  <a:pt x="3146609" y="280657"/>
                  <a:pt x="3509990" y="720973"/>
                </a:cubicBezTo>
                <a:lnTo>
                  <a:pt x="3572639" y="804752"/>
                </a:lnTo>
                <a:lnTo>
                  <a:pt x="3572639" y="3157649"/>
                </a:lnTo>
                <a:lnTo>
                  <a:pt x="3509990" y="3241428"/>
                </a:lnTo>
                <a:cubicBezTo>
                  <a:pt x="3146609" y="3681744"/>
                  <a:pt x="2596680" y="3962400"/>
                  <a:pt x="1981200" y="3962400"/>
                </a:cubicBezTo>
                <a:cubicBezTo>
                  <a:pt x="887013" y="3962400"/>
                  <a:pt x="0" y="3075387"/>
                  <a:pt x="0" y="1981200"/>
                </a:cubicBezTo>
                <a:cubicBezTo>
                  <a:pt x="0" y="887013"/>
                  <a:pt x="887013" y="0"/>
                  <a:pt x="1981200" y="0"/>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14" name="Freeform: Shape 13">
            <a:extLst>
              <a:ext uri="{FF2B5EF4-FFF2-40B4-BE49-F238E27FC236}">
                <a16:creationId xmlns:a16="http://schemas.microsoft.com/office/drawing/2014/main" id="{DA649B4F-A773-49F8-942C-A1C8C7DBB1CD}"/>
              </a:ext>
            </a:extLst>
          </p:cNvPr>
          <p:cNvSpPr/>
          <p:nvPr userDrawn="1"/>
        </p:nvSpPr>
        <p:spPr>
          <a:xfrm>
            <a:off x="8410515" y="3994484"/>
            <a:ext cx="3781486" cy="1760142"/>
          </a:xfrm>
          <a:custGeom>
            <a:avLst/>
            <a:gdLst>
              <a:gd name="connsiteX0" fmla="*/ 0 w 4038117"/>
              <a:gd name="connsiteY0" fmla="*/ 0 h 1879594"/>
              <a:gd name="connsiteX1" fmla="*/ 13434 w 4038117"/>
              <a:gd name="connsiteY1" fmla="*/ 36704 h 1879594"/>
              <a:gd name="connsiteX2" fmla="*/ 2081125 w 4038117"/>
              <a:gd name="connsiteY2" fmla="*/ 1565295 h 1879594"/>
              <a:gd name="connsiteX3" fmla="*/ 2160679 w 4038117"/>
              <a:gd name="connsiteY3" fmla="*/ 1569313 h 1879594"/>
              <a:gd name="connsiteX4" fmla="*/ 2209623 w 4038117"/>
              <a:gd name="connsiteY4" fmla="*/ 1576782 h 1879594"/>
              <a:gd name="connsiteX5" fmla="*/ 2437918 w 4038117"/>
              <a:gd name="connsiteY5" fmla="*/ 1588310 h 1879594"/>
              <a:gd name="connsiteX6" fmla="*/ 3858213 w 4038117"/>
              <a:gd name="connsiteY6" fmla="*/ 1078438 h 1879594"/>
              <a:gd name="connsiteX7" fmla="*/ 3931248 w 4038117"/>
              <a:gd name="connsiteY7" fmla="*/ 1012059 h 1879594"/>
              <a:gd name="connsiteX8" fmla="*/ 3944781 w 4038117"/>
              <a:gd name="connsiteY8" fmla="*/ 1001939 h 1879594"/>
              <a:gd name="connsiteX9" fmla="*/ 4038117 w 4038117"/>
              <a:gd name="connsiteY9" fmla="*/ 917110 h 1879594"/>
              <a:gd name="connsiteX10" fmla="*/ 4038117 w 4038117"/>
              <a:gd name="connsiteY10" fmla="*/ 1307229 h 1879594"/>
              <a:gd name="connsiteX11" fmla="*/ 3849181 w 4038117"/>
              <a:gd name="connsiteY11" fmla="*/ 1448513 h 1879594"/>
              <a:gd name="connsiteX12" fmla="*/ 2437918 w 4038117"/>
              <a:gd name="connsiteY12" fmla="*/ 1879594 h 1879594"/>
              <a:gd name="connsiteX13" fmla="*/ 27272 w 4038117"/>
              <a:gd name="connsiteY13" fmla="*/ 106066 h 1879594"/>
              <a:gd name="connsiteX0" fmla="*/ 0 w 4038117"/>
              <a:gd name="connsiteY0" fmla="*/ 0 h 1879594"/>
              <a:gd name="connsiteX1" fmla="*/ 13434 w 4038117"/>
              <a:gd name="connsiteY1" fmla="*/ 36704 h 1879594"/>
              <a:gd name="connsiteX2" fmla="*/ 2081125 w 4038117"/>
              <a:gd name="connsiteY2" fmla="*/ 1565295 h 1879594"/>
              <a:gd name="connsiteX3" fmla="*/ 2209623 w 4038117"/>
              <a:gd name="connsiteY3" fmla="*/ 1576782 h 1879594"/>
              <a:gd name="connsiteX4" fmla="*/ 2437918 w 4038117"/>
              <a:gd name="connsiteY4" fmla="*/ 1588310 h 1879594"/>
              <a:gd name="connsiteX5" fmla="*/ 3858213 w 4038117"/>
              <a:gd name="connsiteY5" fmla="*/ 1078438 h 1879594"/>
              <a:gd name="connsiteX6" fmla="*/ 3931248 w 4038117"/>
              <a:gd name="connsiteY6" fmla="*/ 1012059 h 1879594"/>
              <a:gd name="connsiteX7" fmla="*/ 3944781 w 4038117"/>
              <a:gd name="connsiteY7" fmla="*/ 1001939 h 1879594"/>
              <a:gd name="connsiteX8" fmla="*/ 4038117 w 4038117"/>
              <a:gd name="connsiteY8" fmla="*/ 917110 h 1879594"/>
              <a:gd name="connsiteX9" fmla="*/ 4038117 w 4038117"/>
              <a:gd name="connsiteY9" fmla="*/ 1307229 h 1879594"/>
              <a:gd name="connsiteX10" fmla="*/ 3849181 w 4038117"/>
              <a:gd name="connsiteY10" fmla="*/ 1448513 h 1879594"/>
              <a:gd name="connsiteX11" fmla="*/ 2437918 w 4038117"/>
              <a:gd name="connsiteY11" fmla="*/ 1879594 h 1879594"/>
              <a:gd name="connsiteX12" fmla="*/ 27272 w 4038117"/>
              <a:gd name="connsiteY12" fmla="*/ 106066 h 1879594"/>
              <a:gd name="connsiteX13" fmla="*/ 0 w 4038117"/>
              <a:gd name="connsiteY13" fmla="*/ 0 h 1879594"/>
              <a:gd name="connsiteX0" fmla="*/ 0 w 4038117"/>
              <a:gd name="connsiteY0" fmla="*/ 0 h 1879594"/>
              <a:gd name="connsiteX1" fmla="*/ 13434 w 4038117"/>
              <a:gd name="connsiteY1" fmla="*/ 36704 h 1879594"/>
              <a:gd name="connsiteX2" fmla="*/ 2081125 w 4038117"/>
              <a:gd name="connsiteY2" fmla="*/ 1565295 h 1879594"/>
              <a:gd name="connsiteX3" fmla="*/ 2437918 w 4038117"/>
              <a:gd name="connsiteY3" fmla="*/ 1588310 h 1879594"/>
              <a:gd name="connsiteX4" fmla="*/ 3858213 w 4038117"/>
              <a:gd name="connsiteY4" fmla="*/ 1078438 h 1879594"/>
              <a:gd name="connsiteX5" fmla="*/ 3931248 w 4038117"/>
              <a:gd name="connsiteY5" fmla="*/ 1012059 h 1879594"/>
              <a:gd name="connsiteX6" fmla="*/ 3944781 w 4038117"/>
              <a:gd name="connsiteY6" fmla="*/ 1001939 h 1879594"/>
              <a:gd name="connsiteX7" fmla="*/ 4038117 w 4038117"/>
              <a:gd name="connsiteY7" fmla="*/ 917110 h 1879594"/>
              <a:gd name="connsiteX8" fmla="*/ 4038117 w 4038117"/>
              <a:gd name="connsiteY8" fmla="*/ 1307229 h 1879594"/>
              <a:gd name="connsiteX9" fmla="*/ 3849181 w 4038117"/>
              <a:gd name="connsiteY9" fmla="*/ 1448513 h 1879594"/>
              <a:gd name="connsiteX10" fmla="*/ 2437918 w 4038117"/>
              <a:gd name="connsiteY10" fmla="*/ 1879594 h 1879594"/>
              <a:gd name="connsiteX11" fmla="*/ 27272 w 4038117"/>
              <a:gd name="connsiteY11" fmla="*/ 106066 h 1879594"/>
              <a:gd name="connsiteX12" fmla="*/ 0 w 4038117"/>
              <a:gd name="connsiteY12" fmla="*/ 0 h 1879594"/>
              <a:gd name="connsiteX0" fmla="*/ 0 w 4038117"/>
              <a:gd name="connsiteY0" fmla="*/ 0 h 1879594"/>
              <a:gd name="connsiteX1" fmla="*/ 13434 w 4038117"/>
              <a:gd name="connsiteY1" fmla="*/ 36704 h 1879594"/>
              <a:gd name="connsiteX2" fmla="*/ 2081125 w 4038117"/>
              <a:gd name="connsiteY2" fmla="*/ 1565295 h 1879594"/>
              <a:gd name="connsiteX3" fmla="*/ 2437918 w 4038117"/>
              <a:gd name="connsiteY3" fmla="*/ 1588310 h 1879594"/>
              <a:gd name="connsiteX4" fmla="*/ 3858213 w 4038117"/>
              <a:gd name="connsiteY4" fmla="*/ 1078438 h 1879594"/>
              <a:gd name="connsiteX5" fmla="*/ 3931248 w 4038117"/>
              <a:gd name="connsiteY5" fmla="*/ 1012059 h 1879594"/>
              <a:gd name="connsiteX6" fmla="*/ 3944781 w 4038117"/>
              <a:gd name="connsiteY6" fmla="*/ 1001939 h 1879594"/>
              <a:gd name="connsiteX7" fmla="*/ 4038117 w 4038117"/>
              <a:gd name="connsiteY7" fmla="*/ 917110 h 1879594"/>
              <a:gd name="connsiteX8" fmla="*/ 4038117 w 4038117"/>
              <a:gd name="connsiteY8" fmla="*/ 1307229 h 1879594"/>
              <a:gd name="connsiteX9" fmla="*/ 3849181 w 4038117"/>
              <a:gd name="connsiteY9" fmla="*/ 1448513 h 1879594"/>
              <a:gd name="connsiteX10" fmla="*/ 2437918 w 4038117"/>
              <a:gd name="connsiteY10" fmla="*/ 1879594 h 1879594"/>
              <a:gd name="connsiteX11" fmla="*/ 27272 w 4038117"/>
              <a:gd name="connsiteY11" fmla="*/ 106066 h 1879594"/>
              <a:gd name="connsiteX12" fmla="*/ 0 w 4038117"/>
              <a:gd name="connsiteY12" fmla="*/ 0 h 1879594"/>
              <a:gd name="connsiteX0" fmla="*/ 0 w 4038117"/>
              <a:gd name="connsiteY0" fmla="*/ 0 h 1879594"/>
              <a:gd name="connsiteX1" fmla="*/ 13434 w 4038117"/>
              <a:gd name="connsiteY1" fmla="*/ 36704 h 1879594"/>
              <a:gd name="connsiteX2" fmla="*/ 2081125 w 4038117"/>
              <a:gd name="connsiteY2" fmla="*/ 1565295 h 1879594"/>
              <a:gd name="connsiteX3" fmla="*/ 2437918 w 4038117"/>
              <a:gd name="connsiteY3" fmla="*/ 1588310 h 1879594"/>
              <a:gd name="connsiteX4" fmla="*/ 3858213 w 4038117"/>
              <a:gd name="connsiteY4" fmla="*/ 1078438 h 1879594"/>
              <a:gd name="connsiteX5" fmla="*/ 3931248 w 4038117"/>
              <a:gd name="connsiteY5" fmla="*/ 1012059 h 1879594"/>
              <a:gd name="connsiteX6" fmla="*/ 3944781 w 4038117"/>
              <a:gd name="connsiteY6" fmla="*/ 1001939 h 1879594"/>
              <a:gd name="connsiteX7" fmla="*/ 4038117 w 4038117"/>
              <a:gd name="connsiteY7" fmla="*/ 917110 h 1879594"/>
              <a:gd name="connsiteX8" fmla="*/ 4038117 w 4038117"/>
              <a:gd name="connsiteY8" fmla="*/ 1307229 h 1879594"/>
              <a:gd name="connsiteX9" fmla="*/ 3849181 w 4038117"/>
              <a:gd name="connsiteY9" fmla="*/ 1448513 h 1879594"/>
              <a:gd name="connsiteX10" fmla="*/ 2437918 w 4038117"/>
              <a:gd name="connsiteY10" fmla="*/ 1879594 h 1879594"/>
              <a:gd name="connsiteX11" fmla="*/ 27272 w 4038117"/>
              <a:gd name="connsiteY11" fmla="*/ 106066 h 1879594"/>
              <a:gd name="connsiteX12" fmla="*/ 0 w 4038117"/>
              <a:gd name="connsiteY12" fmla="*/ 0 h 1879594"/>
              <a:gd name="connsiteX0" fmla="*/ 0 w 4038117"/>
              <a:gd name="connsiteY0" fmla="*/ 0 h 1879594"/>
              <a:gd name="connsiteX1" fmla="*/ 13434 w 4038117"/>
              <a:gd name="connsiteY1" fmla="*/ 36704 h 1879594"/>
              <a:gd name="connsiteX2" fmla="*/ 2081125 w 4038117"/>
              <a:gd name="connsiteY2" fmla="*/ 1565295 h 1879594"/>
              <a:gd name="connsiteX3" fmla="*/ 2437918 w 4038117"/>
              <a:gd name="connsiteY3" fmla="*/ 1588310 h 1879594"/>
              <a:gd name="connsiteX4" fmla="*/ 3858213 w 4038117"/>
              <a:gd name="connsiteY4" fmla="*/ 1078438 h 1879594"/>
              <a:gd name="connsiteX5" fmla="*/ 3931248 w 4038117"/>
              <a:gd name="connsiteY5" fmla="*/ 1012059 h 1879594"/>
              <a:gd name="connsiteX6" fmla="*/ 3944781 w 4038117"/>
              <a:gd name="connsiteY6" fmla="*/ 1001939 h 1879594"/>
              <a:gd name="connsiteX7" fmla="*/ 4038117 w 4038117"/>
              <a:gd name="connsiteY7" fmla="*/ 917110 h 1879594"/>
              <a:gd name="connsiteX8" fmla="*/ 4038117 w 4038117"/>
              <a:gd name="connsiteY8" fmla="*/ 1307229 h 1879594"/>
              <a:gd name="connsiteX9" fmla="*/ 3849181 w 4038117"/>
              <a:gd name="connsiteY9" fmla="*/ 1448513 h 1879594"/>
              <a:gd name="connsiteX10" fmla="*/ 2437918 w 4038117"/>
              <a:gd name="connsiteY10" fmla="*/ 1879594 h 1879594"/>
              <a:gd name="connsiteX11" fmla="*/ 27272 w 4038117"/>
              <a:gd name="connsiteY11" fmla="*/ 106066 h 1879594"/>
              <a:gd name="connsiteX12" fmla="*/ 0 w 4038117"/>
              <a:gd name="connsiteY12" fmla="*/ 0 h 187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8117" h="1879594">
                <a:moveTo>
                  <a:pt x="0" y="0"/>
                </a:moveTo>
                <a:lnTo>
                  <a:pt x="13434" y="36704"/>
                </a:lnTo>
                <a:cubicBezTo>
                  <a:pt x="364685" y="867156"/>
                  <a:pt x="1147733" y="1470504"/>
                  <a:pt x="2081125" y="1565295"/>
                </a:cubicBezTo>
                <a:cubicBezTo>
                  <a:pt x="2274849" y="1593743"/>
                  <a:pt x="2318987" y="1580638"/>
                  <a:pt x="2437918" y="1588310"/>
                </a:cubicBezTo>
                <a:cubicBezTo>
                  <a:pt x="2977428" y="1588310"/>
                  <a:pt x="3472246" y="1396966"/>
                  <a:pt x="3858213" y="1078438"/>
                </a:cubicBezTo>
                <a:lnTo>
                  <a:pt x="3931248" y="1012059"/>
                </a:lnTo>
                <a:lnTo>
                  <a:pt x="3944781" y="1001939"/>
                </a:lnTo>
                <a:lnTo>
                  <a:pt x="4038117" y="917110"/>
                </a:lnTo>
                <a:lnTo>
                  <a:pt x="4038117" y="1307229"/>
                </a:lnTo>
                <a:lnTo>
                  <a:pt x="3849181" y="1448513"/>
                </a:lnTo>
                <a:cubicBezTo>
                  <a:pt x="3446328" y="1720675"/>
                  <a:pt x="2960682" y="1879594"/>
                  <a:pt x="2437918" y="1879594"/>
                </a:cubicBezTo>
                <a:cubicBezTo>
                  <a:pt x="1305264" y="1879594"/>
                  <a:pt x="346855" y="1133558"/>
                  <a:pt x="27272" y="106066"/>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406942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rgbClr val="00A4E0"/>
            </a:gs>
            <a:gs pos="82000">
              <a:srgbClr val="00849C"/>
            </a:gs>
          </a:gsLst>
          <a:lin ang="5400000" scaled="1"/>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96CBDBD-A34B-4909-A762-2EB9826C4A84}"/>
              </a:ext>
            </a:extLst>
          </p:cNvPr>
          <p:cNvSpPr>
            <a:spLocks/>
          </p:cNvSpPr>
          <p:nvPr userDrawn="1"/>
        </p:nvSpPr>
        <p:spPr bwMode="auto">
          <a:xfrm>
            <a:off x="5555722" y="3320075"/>
            <a:ext cx="6636279" cy="1548743"/>
          </a:xfrm>
          <a:custGeom>
            <a:avLst/>
            <a:gdLst>
              <a:gd name="connsiteX0" fmla="*/ 2044412 w 6636279"/>
              <a:gd name="connsiteY0" fmla="*/ 1660 h 1548743"/>
              <a:gd name="connsiteX1" fmla="*/ 2318519 w 6636279"/>
              <a:gd name="connsiteY1" fmla="*/ 2066 h 1548743"/>
              <a:gd name="connsiteX2" fmla="*/ 4388625 w 6636279"/>
              <a:gd name="connsiteY2" fmla="*/ 292838 h 1548743"/>
              <a:gd name="connsiteX3" fmla="*/ 6610956 w 6636279"/>
              <a:gd name="connsiteY3" fmla="*/ 1003339 h 1548743"/>
              <a:gd name="connsiteX4" fmla="*/ 6636279 w 6636279"/>
              <a:gd name="connsiteY4" fmla="*/ 1013966 h 1548743"/>
              <a:gd name="connsiteX5" fmla="*/ 6636279 w 6636279"/>
              <a:gd name="connsiteY5" fmla="*/ 1548743 h 1548743"/>
              <a:gd name="connsiteX6" fmla="*/ 6591832 w 6636279"/>
              <a:gd name="connsiteY6" fmla="*/ 1527159 h 1548743"/>
              <a:gd name="connsiteX7" fmla="*/ 4730192 w 6636279"/>
              <a:gd name="connsiteY7" fmla="*/ 780919 h 1548743"/>
              <a:gd name="connsiteX8" fmla="*/ 3239716 w 6636279"/>
              <a:gd name="connsiteY8" fmla="*/ 365531 h 1548743"/>
              <a:gd name="connsiteX9" fmla="*/ 1262765 w 6636279"/>
              <a:gd name="connsiteY9" fmla="*/ 282453 h 1548743"/>
              <a:gd name="connsiteX10" fmla="*/ 41402 w 6636279"/>
              <a:gd name="connsiteY10" fmla="*/ 562840 h 1548743"/>
              <a:gd name="connsiteX11" fmla="*/ 0 w 6636279"/>
              <a:gd name="connsiteY11" fmla="*/ 562840 h 1548743"/>
              <a:gd name="connsiteX12" fmla="*/ 217361 w 6636279"/>
              <a:gd name="connsiteY12" fmla="*/ 448608 h 1548743"/>
              <a:gd name="connsiteX13" fmla="*/ 2044412 w 6636279"/>
              <a:gd name="connsiteY13" fmla="*/ 1660 h 15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36279" h="1548743">
                <a:moveTo>
                  <a:pt x="2044412" y="1660"/>
                </a:moveTo>
                <a:cubicBezTo>
                  <a:pt x="2135282" y="-693"/>
                  <a:pt x="2226658" y="-531"/>
                  <a:pt x="2318519" y="2066"/>
                </a:cubicBezTo>
                <a:cubicBezTo>
                  <a:pt x="3022355" y="22835"/>
                  <a:pt x="3705489" y="126682"/>
                  <a:pt x="4388625" y="292838"/>
                </a:cubicBezTo>
                <a:cubicBezTo>
                  <a:pt x="5151976" y="474570"/>
                  <a:pt x="5891069" y="713094"/>
                  <a:pt x="6610956" y="1003339"/>
                </a:cubicBezTo>
                <a:lnTo>
                  <a:pt x="6636279" y="1013966"/>
                </a:lnTo>
                <a:lnTo>
                  <a:pt x="6636279" y="1548743"/>
                </a:lnTo>
                <a:lnTo>
                  <a:pt x="6591832" y="1527159"/>
                </a:lnTo>
                <a:cubicBezTo>
                  <a:pt x="5985840" y="1246285"/>
                  <a:pt x="5366749" y="998998"/>
                  <a:pt x="4730192" y="780919"/>
                </a:cubicBezTo>
                <a:cubicBezTo>
                  <a:pt x="4243717" y="604379"/>
                  <a:pt x="3746891" y="469378"/>
                  <a:pt x="3239716" y="365531"/>
                </a:cubicBezTo>
                <a:cubicBezTo>
                  <a:pt x="2587632" y="230529"/>
                  <a:pt x="1925199" y="199375"/>
                  <a:pt x="1262765" y="282453"/>
                </a:cubicBezTo>
                <a:cubicBezTo>
                  <a:pt x="848744" y="334377"/>
                  <a:pt x="434722" y="417454"/>
                  <a:pt x="41402" y="562840"/>
                </a:cubicBezTo>
                <a:cubicBezTo>
                  <a:pt x="31052" y="562840"/>
                  <a:pt x="20701" y="573225"/>
                  <a:pt x="0" y="562840"/>
                </a:cubicBezTo>
                <a:cubicBezTo>
                  <a:pt x="72454" y="521301"/>
                  <a:pt x="144908" y="479763"/>
                  <a:pt x="217361" y="448608"/>
                </a:cubicBezTo>
                <a:cubicBezTo>
                  <a:pt x="796991" y="157836"/>
                  <a:pt x="1408319" y="18129"/>
                  <a:pt x="2044412" y="166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0" name="Freeform 12">
            <a:extLst>
              <a:ext uri="{FF2B5EF4-FFF2-40B4-BE49-F238E27FC236}">
                <a16:creationId xmlns:a16="http://schemas.microsoft.com/office/drawing/2014/main" id="{AF67E407-894D-4D60-94C1-5D2AA4C071C5}"/>
              </a:ext>
            </a:extLst>
          </p:cNvPr>
          <p:cNvSpPr>
            <a:spLocks/>
          </p:cNvSpPr>
          <p:nvPr userDrawn="1"/>
        </p:nvSpPr>
        <p:spPr bwMode="auto">
          <a:xfrm>
            <a:off x="6082944" y="3872165"/>
            <a:ext cx="4636083" cy="1734174"/>
          </a:xfrm>
          <a:custGeom>
            <a:avLst/>
            <a:gdLst>
              <a:gd name="T0" fmla="*/ 448 w 448"/>
              <a:gd name="T1" fmla="*/ 160 h 167"/>
              <a:gd name="T2" fmla="*/ 403 w 448"/>
              <a:gd name="T3" fmla="*/ 166 h 167"/>
              <a:gd name="T4" fmla="*/ 398 w 448"/>
              <a:gd name="T5" fmla="*/ 164 h 167"/>
              <a:gd name="T6" fmla="*/ 176 w 448"/>
              <a:gd name="T7" fmla="*/ 27 h 167"/>
              <a:gd name="T8" fmla="*/ 5 w 448"/>
              <a:gd name="T9" fmla="*/ 9 h 167"/>
              <a:gd name="T10" fmla="*/ 0 w 448"/>
              <a:gd name="T11" fmla="*/ 9 h 167"/>
              <a:gd name="T12" fmla="*/ 0 w 448"/>
              <a:gd name="T13" fmla="*/ 8 h 167"/>
              <a:gd name="T14" fmla="*/ 20 w 448"/>
              <a:gd name="T15" fmla="*/ 4 h 167"/>
              <a:gd name="T16" fmla="*/ 98 w 448"/>
              <a:gd name="T17" fmla="*/ 1 h 167"/>
              <a:gd name="T18" fmla="*/ 210 w 448"/>
              <a:gd name="T19" fmla="*/ 20 h 167"/>
              <a:gd name="T20" fmla="*/ 331 w 448"/>
              <a:gd name="T21" fmla="*/ 77 h 167"/>
              <a:gd name="T22" fmla="*/ 443 w 448"/>
              <a:gd name="T23" fmla="*/ 156 h 167"/>
              <a:gd name="T24" fmla="*/ 448 w 448"/>
              <a:gd name="T25" fmla="*/ 16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167">
                <a:moveTo>
                  <a:pt x="448" y="160"/>
                </a:moveTo>
                <a:cubicBezTo>
                  <a:pt x="432" y="162"/>
                  <a:pt x="418" y="165"/>
                  <a:pt x="403" y="166"/>
                </a:cubicBezTo>
                <a:cubicBezTo>
                  <a:pt x="402" y="167"/>
                  <a:pt x="400" y="165"/>
                  <a:pt x="398" y="164"/>
                </a:cubicBezTo>
                <a:cubicBezTo>
                  <a:pt x="334" y="102"/>
                  <a:pt x="260" y="57"/>
                  <a:pt x="176" y="27"/>
                </a:cubicBezTo>
                <a:cubicBezTo>
                  <a:pt x="121" y="7"/>
                  <a:pt x="63" y="3"/>
                  <a:pt x="5" y="9"/>
                </a:cubicBezTo>
                <a:cubicBezTo>
                  <a:pt x="3" y="9"/>
                  <a:pt x="2" y="9"/>
                  <a:pt x="0" y="9"/>
                </a:cubicBezTo>
                <a:cubicBezTo>
                  <a:pt x="0" y="9"/>
                  <a:pt x="0" y="9"/>
                  <a:pt x="0" y="8"/>
                </a:cubicBezTo>
                <a:cubicBezTo>
                  <a:pt x="6" y="7"/>
                  <a:pt x="13" y="5"/>
                  <a:pt x="20" y="4"/>
                </a:cubicBezTo>
                <a:cubicBezTo>
                  <a:pt x="46" y="0"/>
                  <a:pt x="72" y="0"/>
                  <a:pt x="98" y="1"/>
                </a:cubicBezTo>
                <a:cubicBezTo>
                  <a:pt x="136" y="4"/>
                  <a:pt x="173" y="9"/>
                  <a:pt x="210" y="20"/>
                </a:cubicBezTo>
                <a:cubicBezTo>
                  <a:pt x="253" y="33"/>
                  <a:pt x="293" y="54"/>
                  <a:pt x="331" y="77"/>
                </a:cubicBezTo>
                <a:cubicBezTo>
                  <a:pt x="370" y="100"/>
                  <a:pt x="408" y="127"/>
                  <a:pt x="443" y="156"/>
                </a:cubicBezTo>
                <a:cubicBezTo>
                  <a:pt x="444" y="157"/>
                  <a:pt x="446" y="158"/>
                  <a:pt x="448" y="16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Picture Placeholder 5">
            <a:extLst>
              <a:ext uri="{FF2B5EF4-FFF2-40B4-BE49-F238E27FC236}">
                <a16:creationId xmlns:a16="http://schemas.microsoft.com/office/drawing/2014/main" id="{EA5B9506-9AFF-4E02-9990-F215E980A3C8}"/>
              </a:ext>
            </a:extLst>
          </p:cNvPr>
          <p:cNvSpPr>
            <a:spLocks noGrp="1"/>
          </p:cNvSpPr>
          <p:nvPr>
            <p:ph type="pic" sz="quarter" idx="10"/>
          </p:nvPr>
        </p:nvSpPr>
        <p:spPr>
          <a:xfrm>
            <a:off x="0" y="0"/>
            <a:ext cx="9980839" cy="4186687"/>
          </a:xfrm>
          <a:custGeom>
            <a:avLst/>
            <a:gdLst>
              <a:gd name="connsiteX0" fmla="*/ 9526 w 9893884"/>
              <a:gd name="connsiteY0" fmla="*/ 0 h 4150212"/>
              <a:gd name="connsiteX1" fmla="*/ 9893884 w 9893884"/>
              <a:gd name="connsiteY1" fmla="*/ 0 h 4150212"/>
              <a:gd name="connsiteX2" fmla="*/ 9823872 w 9893884"/>
              <a:gd name="connsiteY2" fmla="*/ 81637 h 4150212"/>
              <a:gd name="connsiteX3" fmla="*/ 9664680 w 9893884"/>
              <a:gd name="connsiteY3" fmla="*/ 258205 h 4150212"/>
              <a:gd name="connsiteX4" fmla="*/ 5636993 w 9893884"/>
              <a:gd name="connsiteY4" fmla="*/ 3291035 h 4150212"/>
              <a:gd name="connsiteX5" fmla="*/ 3669742 w 9893884"/>
              <a:gd name="connsiteY5" fmla="*/ 3955765 h 4150212"/>
              <a:gd name="connsiteX6" fmla="*/ 2013110 w 9893884"/>
              <a:gd name="connsiteY6" fmla="*/ 4142720 h 4150212"/>
              <a:gd name="connsiteX7" fmla="*/ 418764 w 9893884"/>
              <a:gd name="connsiteY7" fmla="*/ 4110587 h 4150212"/>
              <a:gd name="connsiteX8" fmla="*/ 188797 w 9893884"/>
              <a:gd name="connsiteY8" fmla="*/ 4088402 h 4150212"/>
              <a:gd name="connsiteX9" fmla="*/ 0 w 9893884"/>
              <a:gd name="connsiteY9" fmla="*/ 4048125 h 4150212"/>
              <a:gd name="connsiteX10" fmla="*/ 9526 w 9893884"/>
              <a:gd name="connsiteY10" fmla="*/ 0 h 4150212"/>
              <a:gd name="connsiteX0" fmla="*/ 9526 w 9893884"/>
              <a:gd name="connsiteY0" fmla="*/ 0 h 4150212"/>
              <a:gd name="connsiteX1" fmla="*/ 9893884 w 9893884"/>
              <a:gd name="connsiteY1" fmla="*/ 0 h 4150212"/>
              <a:gd name="connsiteX2" fmla="*/ 9823872 w 9893884"/>
              <a:gd name="connsiteY2" fmla="*/ 81637 h 4150212"/>
              <a:gd name="connsiteX3" fmla="*/ 9664680 w 9893884"/>
              <a:gd name="connsiteY3" fmla="*/ 258205 h 4150212"/>
              <a:gd name="connsiteX4" fmla="*/ 5636993 w 9893884"/>
              <a:gd name="connsiteY4" fmla="*/ 3291035 h 4150212"/>
              <a:gd name="connsiteX5" fmla="*/ 3669742 w 9893884"/>
              <a:gd name="connsiteY5" fmla="*/ 3955765 h 4150212"/>
              <a:gd name="connsiteX6" fmla="*/ 2013110 w 9893884"/>
              <a:gd name="connsiteY6" fmla="*/ 4142720 h 4150212"/>
              <a:gd name="connsiteX7" fmla="*/ 418764 w 9893884"/>
              <a:gd name="connsiteY7" fmla="*/ 4110587 h 4150212"/>
              <a:gd name="connsiteX8" fmla="*/ 188797 w 9893884"/>
              <a:gd name="connsiteY8" fmla="*/ 4088402 h 4150212"/>
              <a:gd name="connsiteX9" fmla="*/ 0 w 9893884"/>
              <a:gd name="connsiteY9" fmla="*/ 4067175 h 4150212"/>
              <a:gd name="connsiteX10" fmla="*/ 9526 w 9893884"/>
              <a:gd name="connsiteY10" fmla="*/ 0 h 415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93884" h="4150212">
                <a:moveTo>
                  <a:pt x="9526" y="0"/>
                </a:moveTo>
                <a:lnTo>
                  <a:pt x="9893884" y="0"/>
                </a:lnTo>
                <a:lnTo>
                  <a:pt x="9823872" y="81637"/>
                </a:lnTo>
                <a:cubicBezTo>
                  <a:pt x="9773397" y="141358"/>
                  <a:pt x="9721627" y="201080"/>
                  <a:pt x="9664680" y="258205"/>
                </a:cubicBezTo>
                <a:cubicBezTo>
                  <a:pt x="8505038" y="1514960"/>
                  <a:pt x="7159024" y="2522441"/>
                  <a:pt x="5636993" y="3291035"/>
                </a:cubicBezTo>
                <a:cubicBezTo>
                  <a:pt x="5005402" y="3602627"/>
                  <a:pt x="4363458" y="3831128"/>
                  <a:pt x="3669742" y="3955765"/>
                </a:cubicBezTo>
                <a:cubicBezTo>
                  <a:pt x="3120983" y="4059629"/>
                  <a:pt x="2572224" y="4121947"/>
                  <a:pt x="2013110" y="4142720"/>
                </a:cubicBezTo>
                <a:cubicBezTo>
                  <a:pt x="1477293" y="4158300"/>
                  <a:pt x="947300" y="4150510"/>
                  <a:pt x="418764" y="4110587"/>
                </a:cubicBezTo>
                <a:lnTo>
                  <a:pt x="188797" y="4088402"/>
                </a:lnTo>
                <a:cubicBezTo>
                  <a:pt x="125865" y="4074976"/>
                  <a:pt x="62932" y="4080601"/>
                  <a:pt x="0" y="4067175"/>
                </a:cubicBezTo>
                <a:cubicBezTo>
                  <a:pt x="3175" y="2717800"/>
                  <a:pt x="6351" y="1349375"/>
                  <a:pt x="9526" y="0"/>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sp>
        <p:nvSpPr>
          <p:cNvPr id="7" name="Freeform: Shape 6">
            <a:extLst>
              <a:ext uri="{FF2B5EF4-FFF2-40B4-BE49-F238E27FC236}">
                <a16:creationId xmlns:a16="http://schemas.microsoft.com/office/drawing/2014/main" id="{F9DD21D1-B189-420D-A55B-09C4D9CA005E}"/>
              </a:ext>
            </a:extLst>
          </p:cNvPr>
          <p:cNvSpPr>
            <a:spLocks/>
          </p:cNvSpPr>
          <p:nvPr userDrawn="1"/>
        </p:nvSpPr>
        <p:spPr bwMode="auto">
          <a:xfrm>
            <a:off x="1" y="0"/>
            <a:ext cx="10868637" cy="4318098"/>
          </a:xfrm>
          <a:custGeom>
            <a:avLst/>
            <a:gdLst>
              <a:gd name="connsiteX0" fmla="*/ 9884358 w 10868637"/>
              <a:gd name="connsiteY0" fmla="*/ 0 h 4318098"/>
              <a:gd name="connsiteX1" fmla="*/ 10868637 w 10868637"/>
              <a:gd name="connsiteY1" fmla="*/ 0 h 4318098"/>
              <a:gd name="connsiteX2" fmla="*/ 10747496 w 10868637"/>
              <a:gd name="connsiteY2" fmla="*/ 114094 h 4318098"/>
              <a:gd name="connsiteX3" fmla="*/ 10514532 w 10868637"/>
              <a:gd name="connsiteY3" fmla="*/ 341297 h 4318098"/>
              <a:gd name="connsiteX4" fmla="*/ 8008876 w 10868637"/>
              <a:gd name="connsiteY4" fmla="*/ 2439350 h 4318098"/>
              <a:gd name="connsiteX5" fmla="*/ 5948440 w 10868637"/>
              <a:gd name="connsiteY5" fmla="*/ 3592241 h 4318098"/>
              <a:gd name="connsiteX6" fmla="*/ 4447117 w 10868637"/>
              <a:gd name="connsiteY6" fmla="*/ 4059629 h 4318098"/>
              <a:gd name="connsiteX7" fmla="*/ 3038979 w 10868637"/>
              <a:gd name="connsiteY7" fmla="*/ 4277743 h 4318098"/>
              <a:gd name="connsiteX8" fmla="*/ 1258100 w 10868637"/>
              <a:gd name="connsiteY8" fmla="*/ 4288130 h 4318098"/>
              <a:gd name="connsiteX9" fmla="*/ 233059 w 10868637"/>
              <a:gd name="connsiteY9" fmla="*/ 4155216 h 4318098"/>
              <a:gd name="connsiteX10" fmla="*/ 0 w 10868637"/>
              <a:gd name="connsiteY10" fmla="*/ 4111270 h 4318098"/>
              <a:gd name="connsiteX11" fmla="*/ 0 w 10868637"/>
              <a:gd name="connsiteY11" fmla="*/ 4071107 h 4318098"/>
              <a:gd name="connsiteX12" fmla="*/ 409238 w 10868637"/>
              <a:gd name="connsiteY12" fmla="*/ 4110587 h 4318098"/>
              <a:gd name="connsiteX13" fmla="*/ 2003584 w 10868637"/>
              <a:gd name="connsiteY13" fmla="*/ 4142720 h 4318098"/>
              <a:gd name="connsiteX14" fmla="*/ 3660216 w 10868637"/>
              <a:gd name="connsiteY14" fmla="*/ 3955765 h 4318098"/>
              <a:gd name="connsiteX15" fmla="*/ 5627467 w 10868637"/>
              <a:gd name="connsiteY15" fmla="*/ 3291035 h 4318098"/>
              <a:gd name="connsiteX16" fmla="*/ 9655154 w 10868637"/>
              <a:gd name="connsiteY16" fmla="*/ 258205 h 4318098"/>
              <a:gd name="connsiteX17" fmla="*/ 9814346 w 10868637"/>
              <a:gd name="connsiteY17" fmla="*/ 81637 h 4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68637" h="4318098">
                <a:moveTo>
                  <a:pt x="9884358" y="0"/>
                </a:moveTo>
                <a:lnTo>
                  <a:pt x="10868637" y="0"/>
                </a:lnTo>
                <a:lnTo>
                  <a:pt x="10747496" y="114094"/>
                </a:lnTo>
                <a:cubicBezTo>
                  <a:pt x="10669841" y="188097"/>
                  <a:pt x="10592187" y="263399"/>
                  <a:pt x="10514532" y="341297"/>
                </a:cubicBezTo>
                <a:cubicBezTo>
                  <a:pt x="9727632" y="1099504"/>
                  <a:pt x="8899316" y="1816166"/>
                  <a:pt x="8008876" y="2439350"/>
                </a:cubicBezTo>
                <a:cubicBezTo>
                  <a:pt x="7356577" y="2896352"/>
                  <a:pt x="6683570" y="3291035"/>
                  <a:pt x="5948440" y="3592241"/>
                </a:cubicBezTo>
                <a:cubicBezTo>
                  <a:pt x="5461804" y="3789582"/>
                  <a:pt x="4964814" y="3945378"/>
                  <a:pt x="4447117" y="4059629"/>
                </a:cubicBezTo>
                <a:cubicBezTo>
                  <a:pt x="3981189" y="4163493"/>
                  <a:pt x="3515261" y="4236198"/>
                  <a:pt x="3038979" y="4277743"/>
                </a:cubicBezTo>
                <a:cubicBezTo>
                  <a:pt x="2438450" y="4329675"/>
                  <a:pt x="1848275" y="4329675"/>
                  <a:pt x="1258100" y="4288130"/>
                </a:cubicBezTo>
                <a:cubicBezTo>
                  <a:pt x="916420" y="4256971"/>
                  <a:pt x="574739" y="4214127"/>
                  <a:pt x="233059" y="4155216"/>
                </a:cubicBezTo>
                <a:lnTo>
                  <a:pt x="0" y="4111270"/>
                </a:lnTo>
                <a:lnTo>
                  <a:pt x="0" y="4071107"/>
                </a:lnTo>
                <a:lnTo>
                  <a:pt x="409238" y="4110587"/>
                </a:lnTo>
                <a:cubicBezTo>
                  <a:pt x="937774" y="4150510"/>
                  <a:pt x="1467767" y="4158300"/>
                  <a:pt x="2003584" y="4142720"/>
                </a:cubicBezTo>
                <a:cubicBezTo>
                  <a:pt x="2562698" y="4121947"/>
                  <a:pt x="3111457" y="4059629"/>
                  <a:pt x="3660216" y="3955765"/>
                </a:cubicBezTo>
                <a:cubicBezTo>
                  <a:pt x="4353932" y="3831128"/>
                  <a:pt x="4995876" y="3602627"/>
                  <a:pt x="5627467" y="3291035"/>
                </a:cubicBezTo>
                <a:cubicBezTo>
                  <a:pt x="7149498" y="2522441"/>
                  <a:pt x="8495512" y="1514960"/>
                  <a:pt x="9655154" y="258205"/>
                </a:cubicBezTo>
                <a:cubicBezTo>
                  <a:pt x="9712101" y="201080"/>
                  <a:pt x="9763871" y="141358"/>
                  <a:pt x="9814346" y="81637"/>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EB96B389-F985-4CB9-A0FE-EDA93E1F37E8}"/>
              </a:ext>
            </a:extLst>
          </p:cNvPr>
          <p:cNvSpPr>
            <a:spLocks noGrp="1"/>
          </p:cNvSpPr>
          <p:nvPr>
            <p:ph type="title" hasCustomPrompt="1"/>
          </p:nvPr>
        </p:nvSpPr>
        <p:spPr>
          <a:xfrm>
            <a:off x="495300" y="4992624"/>
            <a:ext cx="11201400" cy="777240"/>
          </a:xfrm>
          <a:noFill/>
        </p:spPr>
        <p:txBody>
          <a:bodyPr vert="horz" lIns="91440" tIns="45720" rIns="91440" bIns="45720" rtlCol="0" anchor="b" anchorCtr="0">
            <a:noAutofit/>
          </a:bodyPr>
          <a:lstStyle>
            <a:lvl1pPr algn="l">
              <a:defRPr lang="en-US" sz="4400" dirty="0">
                <a:solidFill>
                  <a:schemeClr val="bg1"/>
                </a:solidFill>
              </a:defRPr>
            </a:lvl1pPr>
          </a:lstStyle>
          <a:p>
            <a:pPr lvl="0"/>
            <a:r>
              <a:rPr lang="en-US" dirty="0"/>
              <a:t>Click to edit title</a:t>
            </a:r>
          </a:p>
        </p:txBody>
      </p:sp>
      <p:sp>
        <p:nvSpPr>
          <p:cNvPr id="8" name="Subtitle 2">
            <a:extLst>
              <a:ext uri="{FF2B5EF4-FFF2-40B4-BE49-F238E27FC236}">
                <a16:creationId xmlns:a16="http://schemas.microsoft.com/office/drawing/2014/main" id="{959439F6-953D-4B95-A767-450C8B60429A}"/>
              </a:ext>
            </a:extLst>
          </p:cNvPr>
          <p:cNvSpPr>
            <a:spLocks noGrp="1"/>
          </p:cNvSpPr>
          <p:nvPr>
            <p:ph type="subTitle" idx="11" hasCustomPrompt="1"/>
          </p:nvPr>
        </p:nvSpPr>
        <p:spPr>
          <a:xfrm>
            <a:off x="495299" y="5769864"/>
            <a:ext cx="11201400" cy="816146"/>
          </a:xfrm>
        </p:spPr>
        <p:txBody>
          <a:bodyPr>
            <a:normAutofit/>
          </a:bodyPr>
          <a:lstStyle>
            <a:lvl1pPr marL="0" indent="0" algn="l">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4" name="Picture 13">
            <a:extLst>
              <a:ext uri="{FF2B5EF4-FFF2-40B4-BE49-F238E27FC236}">
                <a16:creationId xmlns:a16="http://schemas.microsoft.com/office/drawing/2014/main" id="{F32FFA4B-3A66-4E87-936B-203164EB5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29960" y="1884606"/>
            <a:ext cx="3138311" cy="1271016"/>
          </a:xfrm>
          <a:prstGeom prst="rect">
            <a:avLst/>
          </a:prstGeom>
        </p:spPr>
      </p:pic>
    </p:spTree>
    <p:extLst>
      <p:ext uri="{BB962C8B-B14F-4D97-AF65-F5344CB8AC3E}">
        <p14:creationId xmlns:p14="http://schemas.microsoft.com/office/powerpoint/2010/main" val="403625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0D2F-C3AF-4433-8B93-2749CEB8A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9E876-B336-4B1C-ACE8-0E1D6BC2EAEB}"/>
              </a:ext>
            </a:extLst>
          </p:cNvPr>
          <p:cNvSpPr>
            <a:spLocks noGrp="1"/>
          </p:cNvSpPr>
          <p:nvPr>
            <p:ph sz="half" idx="1"/>
          </p:nvPr>
        </p:nvSpPr>
        <p:spPr>
          <a:xfrm>
            <a:off x="495300" y="1485899"/>
            <a:ext cx="5524500" cy="47640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12746-D088-46FF-A0B5-496507E6BC1F}"/>
              </a:ext>
            </a:extLst>
          </p:cNvPr>
          <p:cNvSpPr>
            <a:spLocks noGrp="1"/>
          </p:cNvSpPr>
          <p:nvPr>
            <p:ph sz="half" idx="2"/>
          </p:nvPr>
        </p:nvSpPr>
        <p:spPr>
          <a:xfrm>
            <a:off x="6172200" y="1485899"/>
            <a:ext cx="55245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E463D-1D15-4C8E-8904-FB1015E32750}"/>
              </a:ext>
            </a:extLst>
          </p:cNvPr>
          <p:cNvSpPr>
            <a:spLocks noGrp="1"/>
          </p:cNvSpPr>
          <p:nvPr>
            <p:ph type="dt" sz="half" idx="10"/>
          </p:nvPr>
        </p:nvSpPr>
        <p:spPr/>
        <p:txBody>
          <a:bodyPr/>
          <a:lstStyle/>
          <a:p>
            <a:fld id="{0E6E04E6-CE4B-41E5-88DE-9972DA126B78}" type="datetimeyyyy">
              <a:rPr lang="en-US" smtClean="0"/>
              <a:t>2024</a:t>
            </a:fld>
            <a:endParaRPr lang="en-US"/>
          </a:p>
        </p:txBody>
      </p:sp>
      <p:sp>
        <p:nvSpPr>
          <p:cNvPr id="6" name="Footer Placeholder 5">
            <a:extLst>
              <a:ext uri="{FF2B5EF4-FFF2-40B4-BE49-F238E27FC236}">
                <a16:creationId xmlns:a16="http://schemas.microsoft.com/office/drawing/2014/main" id="{A867834A-E3EB-4D55-8696-548EFFECDE84}"/>
              </a:ext>
            </a:extLst>
          </p:cNvPr>
          <p:cNvSpPr>
            <a:spLocks noGrp="1"/>
          </p:cNvSpPr>
          <p:nvPr>
            <p:ph type="ftr" sz="quarter" idx="11"/>
          </p:nvPr>
        </p:nvSpPr>
        <p:spPr/>
        <p:txBody>
          <a:bodyPr/>
          <a:lstStyle/>
          <a:p>
            <a:r>
              <a:rPr lang="en-US"/>
              <a:t>Society of Sensory Professionals</a:t>
            </a:r>
          </a:p>
        </p:txBody>
      </p:sp>
      <p:sp>
        <p:nvSpPr>
          <p:cNvPr id="7" name="Slide Number Placeholder 6">
            <a:extLst>
              <a:ext uri="{FF2B5EF4-FFF2-40B4-BE49-F238E27FC236}">
                <a16:creationId xmlns:a16="http://schemas.microsoft.com/office/drawing/2014/main" id="{4E984DCF-BBB5-4E65-B279-A2351F1066B1}"/>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400738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5DC98A0F-679E-46C3-854C-8BA4ECEF7ADB}" type="datetimeyyyy">
              <a:rPr lang="en-US" smtClean="0"/>
              <a:t>2024</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r>
              <a:rPr lang="en-US"/>
              <a:t>Society of Sensory Professionals</a:t>
            </a:r>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Tree>
    <p:extLst>
      <p:ext uri="{BB962C8B-B14F-4D97-AF65-F5344CB8AC3E}">
        <p14:creationId xmlns:p14="http://schemas.microsoft.com/office/powerpoint/2010/main" val="258983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2C957E5-7480-4BF3-9DA2-B7AE28E7788B}"/>
              </a:ext>
            </a:extLst>
          </p:cNvPr>
          <p:cNvSpPr>
            <a:spLocks noGrp="1"/>
          </p:cNvSpPr>
          <p:nvPr>
            <p:ph type="pic" sz="quarter" idx="13"/>
          </p:nvPr>
        </p:nvSpPr>
        <p:spPr>
          <a:xfrm>
            <a:off x="0" y="1"/>
            <a:ext cx="6532646" cy="5470357"/>
          </a:xfrm>
          <a:custGeom>
            <a:avLst/>
            <a:gdLst>
              <a:gd name="connsiteX0" fmla="*/ 0 w 6532646"/>
              <a:gd name="connsiteY0" fmla="*/ 0 h 5470357"/>
              <a:gd name="connsiteX1" fmla="*/ 5391330 w 6532646"/>
              <a:gd name="connsiteY1" fmla="*/ 0 h 5470357"/>
              <a:gd name="connsiteX2" fmla="*/ 5443420 w 6532646"/>
              <a:gd name="connsiteY2" fmla="*/ 75633 h 5470357"/>
              <a:gd name="connsiteX3" fmla="*/ 6018487 w 6532646"/>
              <a:gd name="connsiteY3" fmla="*/ 2065419 h 5470357"/>
              <a:gd name="connsiteX4" fmla="*/ 5382002 w 6532646"/>
              <a:gd name="connsiteY4" fmla="*/ 4149130 h 5470357"/>
              <a:gd name="connsiteX5" fmla="*/ 5199750 w 6532646"/>
              <a:gd name="connsiteY5" fmla="*/ 4392852 h 5470357"/>
              <a:gd name="connsiteX6" fmla="*/ 5211094 w 6532646"/>
              <a:gd name="connsiteY6" fmla="*/ 4382543 h 5470357"/>
              <a:gd name="connsiteX7" fmla="*/ 6237513 w 6532646"/>
              <a:gd name="connsiteY7" fmla="*/ 1904547 h 5470357"/>
              <a:gd name="connsiteX8" fmla="*/ 5708005 w 6532646"/>
              <a:gd name="connsiteY8" fmla="*/ 51398 h 5470357"/>
              <a:gd name="connsiteX9" fmla="*/ 5672606 w 6532646"/>
              <a:gd name="connsiteY9" fmla="*/ 0 h 5470357"/>
              <a:gd name="connsiteX10" fmla="*/ 6000618 w 6532646"/>
              <a:gd name="connsiteY10" fmla="*/ 0 h 5470357"/>
              <a:gd name="connsiteX11" fmla="*/ 6098727 w 6532646"/>
              <a:gd name="connsiteY11" fmla="*/ 161492 h 5470357"/>
              <a:gd name="connsiteX12" fmla="*/ 6532646 w 6532646"/>
              <a:gd name="connsiteY12" fmla="*/ 1875171 h 5470357"/>
              <a:gd name="connsiteX13" fmla="*/ 2937460 w 6532646"/>
              <a:gd name="connsiteY13" fmla="*/ 5470357 h 5470357"/>
              <a:gd name="connsiteX14" fmla="*/ 163240 w 6532646"/>
              <a:gd name="connsiteY14" fmla="*/ 4162043 h 5470357"/>
              <a:gd name="connsiteX15" fmla="*/ 0 w 6532646"/>
              <a:gd name="connsiteY15" fmla="*/ 3943746 h 54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32646" h="5470357">
                <a:moveTo>
                  <a:pt x="0" y="0"/>
                </a:moveTo>
                <a:lnTo>
                  <a:pt x="5391330" y="0"/>
                </a:lnTo>
                <a:lnTo>
                  <a:pt x="5443420" y="75633"/>
                </a:lnTo>
                <a:cubicBezTo>
                  <a:pt x="5807651" y="651357"/>
                  <a:pt x="6018487" y="1333766"/>
                  <a:pt x="6018487" y="2065419"/>
                </a:cubicBezTo>
                <a:cubicBezTo>
                  <a:pt x="6018487" y="2837274"/>
                  <a:pt x="5783846" y="3554324"/>
                  <a:pt x="5382002" y="4149130"/>
                </a:cubicBezTo>
                <a:lnTo>
                  <a:pt x="5199750" y="4392852"/>
                </a:lnTo>
                <a:lnTo>
                  <a:pt x="5211094" y="4382543"/>
                </a:lnTo>
                <a:cubicBezTo>
                  <a:pt x="5845267" y="3748368"/>
                  <a:pt x="6237513" y="2872265"/>
                  <a:pt x="6237513" y="1904547"/>
                </a:cubicBezTo>
                <a:cubicBezTo>
                  <a:pt x="6237513" y="1224121"/>
                  <a:pt x="6043593" y="588988"/>
                  <a:pt x="5708005" y="51398"/>
                </a:cubicBezTo>
                <a:lnTo>
                  <a:pt x="5672606" y="0"/>
                </a:lnTo>
                <a:lnTo>
                  <a:pt x="6000618" y="0"/>
                </a:lnTo>
                <a:lnTo>
                  <a:pt x="6098727" y="161492"/>
                </a:lnTo>
                <a:cubicBezTo>
                  <a:pt x="6375457" y="670906"/>
                  <a:pt x="6532646" y="1254682"/>
                  <a:pt x="6532646" y="1875171"/>
                </a:cubicBezTo>
                <a:cubicBezTo>
                  <a:pt x="6532646" y="3860737"/>
                  <a:pt x="4923026" y="5470357"/>
                  <a:pt x="2937460" y="5470357"/>
                </a:cubicBezTo>
                <a:cubicBezTo>
                  <a:pt x="1820579" y="5470357"/>
                  <a:pt x="822650" y="4961063"/>
                  <a:pt x="163240" y="4162043"/>
                </a:cubicBezTo>
                <a:lnTo>
                  <a:pt x="0" y="3943746"/>
                </a:lnTo>
                <a:close/>
              </a:path>
            </a:pathLst>
          </a:custGeom>
          <a:solidFill>
            <a:schemeClr val="bg1">
              <a:lumMod val="95000"/>
            </a:schemeClr>
          </a:solidFill>
          <a:ln>
            <a:noFill/>
          </a:ln>
        </p:spPr>
        <p:txBody>
          <a:bodyPr wrap="square" anchor="ctr" anchorCtr="0">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74CFC91C-80A3-4B52-B579-11C632E77F6E}"/>
              </a:ext>
            </a:extLst>
          </p:cNvPr>
          <p:cNvSpPr>
            <a:spLocks noGrp="1"/>
          </p:cNvSpPr>
          <p:nvPr>
            <p:ph type="title" hasCustomPrompt="1"/>
          </p:nvPr>
        </p:nvSpPr>
        <p:spPr>
          <a:xfrm>
            <a:off x="7398500" y="3698973"/>
            <a:ext cx="4526800" cy="640080"/>
          </a:xfrm>
        </p:spPr>
        <p:txBody>
          <a:bodyPr>
            <a:noAutofit/>
          </a:bodyPr>
          <a:lstStyle>
            <a:lvl1pPr>
              <a:defRPr sz="5400" cap="all" baseline="0"/>
            </a:lvl1pPr>
          </a:lstStyle>
          <a:p>
            <a:r>
              <a:rPr lang="en-US" dirty="0"/>
              <a:t>title</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919FF1E1-BCF8-4B4F-8B86-B1299268CC43}" type="datetimeyyyy">
              <a:rPr lang="en-US" smtClean="0"/>
              <a:t>2024</a:t>
            </a:fld>
            <a:endParaRPr lang="en-US"/>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r>
              <a:rPr lang="en-US"/>
              <a:t>Society of Sensory Professionals</a:t>
            </a:r>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a:p>
        </p:txBody>
      </p:sp>
      <p:sp>
        <p:nvSpPr>
          <p:cNvPr id="6" name="Oval 5">
            <a:extLst>
              <a:ext uri="{FF2B5EF4-FFF2-40B4-BE49-F238E27FC236}">
                <a16:creationId xmlns:a16="http://schemas.microsoft.com/office/drawing/2014/main" id="{755A2FB0-9CD1-48A1-ADF9-A919F02759B3}"/>
              </a:ext>
            </a:extLst>
          </p:cNvPr>
          <p:cNvSpPr/>
          <p:nvPr userDrawn="1"/>
        </p:nvSpPr>
        <p:spPr>
          <a:xfrm>
            <a:off x="6419850" y="3563567"/>
            <a:ext cx="942975" cy="9429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Arial Black" panose="020B0A04020102020204" pitchFamily="34" charset="0"/>
              </a:rPr>
              <a:t>1</a:t>
            </a:r>
          </a:p>
        </p:txBody>
      </p:sp>
      <p:sp>
        <p:nvSpPr>
          <p:cNvPr id="15" name="Text Placeholder 14">
            <a:extLst>
              <a:ext uri="{FF2B5EF4-FFF2-40B4-BE49-F238E27FC236}">
                <a16:creationId xmlns:a16="http://schemas.microsoft.com/office/drawing/2014/main" id="{57D95B0D-8F05-430D-B872-D3B51CE4AB39}"/>
              </a:ext>
            </a:extLst>
          </p:cNvPr>
          <p:cNvSpPr>
            <a:spLocks noGrp="1"/>
          </p:cNvSpPr>
          <p:nvPr>
            <p:ph type="body" sz="quarter" idx="14" hasCustomPrompt="1"/>
          </p:nvPr>
        </p:nvSpPr>
        <p:spPr>
          <a:xfrm>
            <a:off x="7500827" y="4392853"/>
            <a:ext cx="4430549" cy="640080"/>
          </a:xfrm>
        </p:spPr>
        <p:txBody>
          <a:bodyPr>
            <a:normAutofit/>
          </a:bodyPr>
          <a:lstStyle>
            <a:lvl1pPr marL="0" indent="0">
              <a:buNone/>
              <a:defRPr sz="3200"/>
            </a:lvl1pPr>
          </a:lstStyle>
          <a:p>
            <a:pPr lvl="0"/>
            <a:r>
              <a:rPr lang="en-US" dirty="0"/>
              <a:t>Click to edit text styles</a:t>
            </a:r>
          </a:p>
        </p:txBody>
      </p:sp>
    </p:spTree>
    <p:extLst>
      <p:ext uri="{BB962C8B-B14F-4D97-AF65-F5344CB8AC3E}">
        <p14:creationId xmlns:p14="http://schemas.microsoft.com/office/powerpoint/2010/main" val="371282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74911D4-1262-458E-97D6-D529E3B1AA2F}"/>
              </a:ext>
            </a:extLst>
          </p:cNvPr>
          <p:cNvSpPr/>
          <p:nvPr userDrawn="1"/>
        </p:nvSpPr>
        <p:spPr>
          <a:xfrm>
            <a:off x="0" y="6492240"/>
            <a:ext cx="12192000" cy="365760"/>
          </a:xfrm>
          <a:prstGeom prst="rect">
            <a:avLst/>
          </a:prstGeom>
          <a:solidFill>
            <a:srgbClr val="008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434CD2C-CABF-4687-A303-B09BF6804338}"/>
              </a:ext>
            </a:extLst>
          </p:cNvPr>
          <p:cNvSpPr>
            <a:spLocks noGrp="1"/>
          </p:cNvSpPr>
          <p:nvPr>
            <p:ph type="title"/>
          </p:nvPr>
        </p:nvSpPr>
        <p:spPr>
          <a:xfrm>
            <a:off x="495300" y="457200"/>
            <a:ext cx="11201400" cy="64008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FF8B073B-8565-4118-BD9A-4526647FF59A}"/>
              </a:ext>
            </a:extLst>
          </p:cNvPr>
          <p:cNvSpPr>
            <a:spLocks noGrp="1"/>
          </p:cNvSpPr>
          <p:nvPr>
            <p:ph type="body" idx="1"/>
          </p:nvPr>
        </p:nvSpPr>
        <p:spPr>
          <a:xfrm>
            <a:off x="495300" y="1485900"/>
            <a:ext cx="11201400" cy="47640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0F99A6F-D0FF-429A-B74B-988691ACFD6A}"/>
              </a:ext>
            </a:extLst>
          </p:cNvPr>
          <p:cNvSpPr>
            <a:spLocks noGrp="1"/>
          </p:cNvSpPr>
          <p:nvPr>
            <p:ph type="ftr" sz="quarter" idx="3"/>
          </p:nvPr>
        </p:nvSpPr>
        <p:spPr>
          <a:xfrm>
            <a:off x="940946" y="6553200"/>
            <a:ext cx="4587933" cy="182880"/>
          </a:xfrm>
          <a:prstGeom prst="rect">
            <a:avLst/>
          </a:prstGeom>
        </p:spPr>
        <p:txBody>
          <a:bodyPr vert="horz" lIns="0" tIns="45720" rIns="91440" bIns="45720" rtlCol="0" anchor="t" anchorCtr="0"/>
          <a:lstStyle>
            <a:lvl1pPr algn="l">
              <a:defRPr sz="1000">
                <a:solidFill>
                  <a:schemeClr val="bg1"/>
                </a:solidFill>
              </a:defRPr>
            </a:lvl1pPr>
          </a:lstStyle>
          <a:p>
            <a:r>
              <a:rPr lang="en-US"/>
              <a:t>Society of Sensory Professionals</a:t>
            </a:r>
          </a:p>
        </p:txBody>
      </p:sp>
      <p:sp>
        <p:nvSpPr>
          <p:cNvPr id="6" name="Slide Number Placeholder 5">
            <a:extLst>
              <a:ext uri="{FF2B5EF4-FFF2-40B4-BE49-F238E27FC236}">
                <a16:creationId xmlns:a16="http://schemas.microsoft.com/office/drawing/2014/main" id="{5ABBC873-8801-48F4-81EC-CC141B104D84}"/>
              </a:ext>
            </a:extLst>
          </p:cNvPr>
          <p:cNvSpPr>
            <a:spLocks noGrp="1"/>
          </p:cNvSpPr>
          <p:nvPr>
            <p:ph type="sldNum" sz="quarter" idx="4"/>
          </p:nvPr>
        </p:nvSpPr>
        <p:spPr>
          <a:xfrm>
            <a:off x="11138526" y="6553200"/>
            <a:ext cx="481974" cy="182880"/>
          </a:xfrm>
          <a:prstGeom prst="rect">
            <a:avLst/>
          </a:prstGeom>
          <a:noFill/>
        </p:spPr>
        <p:txBody>
          <a:bodyPr vert="horz" lIns="91440" tIns="45720" rIns="91440" bIns="45720" rtlCol="0" anchor="t" anchorCtr="0"/>
          <a:lstStyle>
            <a:lvl1pPr algn="r">
              <a:defRPr sz="1000">
                <a:solidFill>
                  <a:schemeClr val="bg1"/>
                </a:solidFill>
              </a:defRPr>
            </a:lvl1pPr>
          </a:lstStyle>
          <a:p>
            <a:fld id="{B5915699-0F63-4C61-80D8-C6D5EC39C3C1}" type="slidenum">
              <a:rPr lang="en-US" smtClean="0"/>
              <a:pPr/>
              <a:t>‹#›</a:t>
            </a:fld>
            <a:endParaRPr lang="en-US" dirty="0"/>
          </a:p>
        </p:txBody>
      </p:sp>
      <p:sp>
        <p:nvSpPr>
          <p:cNvPr id="4" name="Date Placeholder 3">
            <a:extLst>
              <a:ext uri="{FF2B5EF4-FFF2-40B4-BE49-F238E27FC236}">
                <a16:creationId xmlns:a16="http://schemas.microsoft.com/office/drawing/2014/main" id="{B0858534-20FF-428C-A5B5-E792690EEFB4}"/>
              </a:ext>
            </a:extLst>
          </p:cNvPr>
          <p:cNvSpPr>
            <a:spLocks noGrp="1"/>
          </p:cNvSpPr>
          <p:nvPr>
            <p:ph type="dt" sz="half" idx="2"/>
          </p:nvPr>
        </p:nvSpPr>
        <p:spPr>
          <a:xfrm>
            <a:off x="614396" y="6553200"/>
            <a:ext cx="365760" cy="182880"/>
          </a:xfrm>
          <a:prstGeom prst="rect">
            <a:avLst/>
          </a:prstGeom>
        </p:spPr>
        <p:txBody>
          <a:bodyPr vert="horz" wrap="none" lIns="0" tIns="45720" rIns="91440" bIns="45720" rtlCol="0" anchor="t" anchorCtr="0"/>
          <a:lstStyle>
            <a:lvl1pPr algn="l">
              <a:defRPr sz="1000">
                <a:solidFill>
                  <a:schemeClr val="bg1"/>
                </a:solidFill>
              </a:defRPr>
            </a:lvl1pPr>
          </a:lstStyle>
          <a:p>
            <a:fld id="{8A24EEA3-40E3-4D2C-9DB8-EA4B71E3525E}" type="datetimeyyyy">
              <a:rPr lang="en-US" smtClean="0"/>
              <a:pPr/>
              <a:t>2024</a:t>
            </a:fld>
            <a:endParaRPr lang="en-US" dirty="0"/>
          </a:p>
        </p:txBody>
      </p:sp>
      <p:sp>
        <p:nvSpPr>
          <p:cNvPr id="12" name="TextBox 11">
            <a:extLst>
              <a:ext uri="{FF2B5EF4-FFF2-40B4-BE49-F238E27FC236}">
                <a16:creationId xmlns:a16="http://schemas.microsoft.com/office/drawing/2014/main" id="{12C91DD5-77EB-4B40-95BA-F4DCC9467F6D}"/>
              </a:ext>
            </a:extLst>
          </p:cNvPr>
          <p:cNvSpPr txBox="1"/>
          <p:nvPr userDrawn="1"/>
        </p:nvSpPr>
        <p:spPr>
          <a:xfrm>
            <a:off x="495300" y="6553200"/>
            <a:ext cx="94578" cy="182880"/>
          </a:xfrm>
          <a:prstGeom prst="rect">
            <a:avLst/>
          </a:prstGeom>
          <a:noFill/>
        </p:spPr>
        <p:txBody>
          <a:bodyPr wrap="none" lIns="0" tIns="45720" rIns="0" rtlCol="0">
            <a:spAutoFit/>
          </a:bodyPr>
          <a:lstStyle/>
          <a:p>
            <a:r>
              <a:rPr lang="en-US" sz="1000" dirty="0">
                <a:solidFill>
                  <a:schemeClr val="bg1"/>
                </a:solidFill>
              </a:rPr>
              <a:t>©</a:t>
            </a:r>
          </a:p>
        </p:txBody>
      </p:sp>
    </p:spTree>
    <p:extLst>
      <p:ext uri="{BB962C8B-B14F-4D97-AF65-F5344CB8AC3E}">
        <p14:creationId xmlns:p14="http://schemas.microsoft.com/office/powerpoint/2010/main" val="344449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6" r:id="rId5"/>
    <p:sldLayoutId id="2147483651" r:id="rId6"/>
    <p:sldLayoutId id="2147483652" r:id="rId7"/>
    <p:sldLayoutId id="2147483654" r:id="rId8"/>
    <p:sldLayoutId id="2147483661" r:id="rId9"/>
    <p:sldLayoutId id="2147483660" r:id="rId10"/>
    <p:sldLayoutId id="2147483657" r:id="rId11"/>
    <p:sldLayoutId id="2147483655" r:id="rId12"/>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85725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1800" kern="1200">
          <a:solidFill>
            <a:schemeClr val="tx1">
              <a:lumMod val="65000"/>
              <a:lumOff val="35000"/>
            </a:schemeClr>
          </a:solidFill>
          <a:latin typeface="+mn-lt"/>
          <a:ea typeface="+mn-ea"/>
          <a:cs typeface="+mn-cs"/>
        </a:defRPr>
      </a:lvl3pPr>
      <a:lvl4pPr marL="120015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lumMod val="65000"/>
              <a:lumOff val="35000"/>
            </a:schemeClr>
          </a:solidFill>
          <a:latin typeface="+mn-lt"/>
          <a:ea typeface="+mn-ea"/>
          <a:cs typeface="+mn-cs"/>
        </a:defRPr>
      </a:lvl4pPr>
      <a:lvl5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312" userDrawn="1">
          <p15:clr>
            <a:srgbClr val="F26B43"/>
          </p15:clr>
        </p15:guide>
        <p15:guide id="3" pos="7368" userDrawn="1">
          <p15:clr>
            <a:srgbClr val="F26B43"/>
          </p15:clr>
        </p15:guide>
        <p15:guide id="4"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holding a bouquet of flowers&#10;&#10;Description automatically generated">
            <a:extLst>
              <a:ext uri="{FF2B5EF4-FFF2-40B4-BE49-F238E27FC236}">
                <a16:creationId xmlns:a16="http://schemas.microsoft.com/office/drawing/2014/main" id="{314F053B-AC6D-4185-96BF-083CBE0D58F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7" b="17"/>
          <a:stretch>
            <a:fillRect/>
          </a:stretch>
        </p:blipFill>
        <p:spPr/>
      </p:pic>
      <p:sp>
        <p:nvSpPr>
          <p:cNvPr id="2" name="Title 1">
            <a:extLst>
              <a:ext uri="{FF2B5EF4-FFF2-40B4-BE49-F238E27FC236}">
                <a16:creationId xmlns:a16="http://schemas.microsoft.com/office/drawing/2014/main" id="{B4E5EF68-433B-4884-B280-334BD444E7D3}"/>
              </a:ext>
            </a:extLst>
          </p:cNvPr>
          <p:cNvSpPr>
            <a:spLocks noGrp="1"/>
          </p:cNvSpPr>
          <p:nvPr>
            <p:ph type="ctrTitle"/>
          </p:nvPr>
        </p:nvSpPr>
        <p:spPr/>
        <p:txBody>
          <a:bodyPr/>
          <a:lstStyle/>
          <a:p>
            <a:r>
              <a:rPr lang="en-US" dirty="0"/>
              <a:t>Presentation Title Here</a:t>
            </a:r>
          </a:p>
        </p:txBody>
      </p:sp>
      <p:sp>
        <p:nvSpPr>
          <p:cNvPr id="17" name="Subtitle 16">
            <a:extLst>
              <a:ext uri="{FF2B5EF4-FFF2-40B4-BE49-F238E27FC236}">
                <a16:creationId xmlns:a16="http://schemas.microsoft.com/office/drawing/2014/main" id="{746E09D0-EF91-4F07-BCE2-27B324EFB04A}"/>
              </a:ext>
            </a:extLst>
          </p:cNvPr>
          <p:cNvSpPr>
            <a:spLocks noGrp="1"/>
          </p:cNvSpPr>
          <p:nvPr>
            <p:ph type="subTitle" idx="1"/>
          </p:nvPr>
        </p:nvSpPr>
        <p:spPr/>
        <p:txBody>
          <a:bodyPr/>
          <a:lstStyle/>
          <a:p>
            <a:r>
              <a:rPr lang="en-US" dirty="0"/>
              <a:t>Subtitle if needed</a:t>
            </a:r>
          </a:p>
        </p:txBody>
      </p:sp>
      <p:pic>
        <p:nvPicPr>
          <p:cNvPr id="3" name="Picture Placeholder 8">
            <a:extLst>
              <a:ext uri="{FF2B5EF4-FFF2-40B4-BE49-F238E27FC236}">
                <a16:creationId xmlns:a16="http://schemas.microsoft.com/office/drawing/2014/main" id="{69DB7BEC-1A34-7005-8A8B-F6F34C495069}"/>
              </a:ext>
            </a:extLst>
          </p:cNvPr>
          <p:cNvPicPr>
            <a:picLocks noChangeAspect="1"/>
          </p:cNvPicPr>
          <p:nvPr/>
        </p:nvPicPr>
        <p:blipFill>
          <a:blip r:embed="rId4">
            <a:extLst>
              <a:ext uri="{28A0092B-C50C-407E-A947-70E740481C1C}">
                <a14:useLocalDpi xmlns:a14="http://schemas.microsoft.com/office/drawing/2010/main" val="0"/>
              </a:ext>
            </a:extLst>
          </a:blip>
          <a:srcRect t="18481" b="18481"/>
          <a:stretch/>
        </p:blipFill>
        <p:spPr>
          <a:xfrm>
            <a:off x="0" y="0"/>
            <a:ext cx="9893884" cy="4150212"/>
          </a:xfrm>
          <a:custGeom>
            <a:avLst/>
            <a:gdLst>
              <a:gd name="connsiteX0" fmla="*/ 9526 w 9893884"/>
              <a:gd name="connsiteY0" fmla="*/ 0 h 4150212"/>
              <a:gd name="connsiteX1" fmla="*/ 9893884 w 9893884"/>
              <a:gd name="connsiteY1" fmla="*/ 0 h 4150212"/>
              <a:gd name="connsiteX2" fmla="*/ 9823872 w 9893884"/>
              <a:gd name="connsiteY2" fmla="*/ 81637 h 4150212"/>
              <a:gd name="connsiteX3" fmla="*/ 9664680 w 9893884"/>
              <a:gd name="connsiteY3" fmla="*/ 258205 h 4150212"/>
              <a:gd name="connsiteX4" fmla="*/ 5636993 w 9893884"/>
              <a:gd name="connsiteY4" fmla="*/ 3291035 h 4150212"/>
              <a:gd name="connsiteX5" fmla="*/ 3669742 w 9893884"/>
              <a:gd name="connsiteY5" fmla="*/ 3955765 h 4150212"/>
              <a:gd name="connsiteX6" fmla="*/ 2013110 w 9893884"/>
              <a:gd name="connsiteY6" fmla="*/ 4142720 h 4150212"/>
              <a:gd name="connsiteX7" fmla="*/ 418764 w 9893884"/>
              <a:gd name="connsiteY7" fmla="*/ 4110587 h 4150212"/>
              <a:gd name="connsiteX8" fmla="*/ 188797 w 9893884"/>
              <a:gd name="connsiteY8" fmla="*/ 4088402 h 4150212"/>
              <a:gd name="connsiteX9" fmla="*/ 0 w 9893884"/>
              <a:gd name="connsiteY9" fmla="*/ 4048125 h 4150212"/>
              <a:gd name="connsiteX10" fmla="*/ 9526 w 9893884"/>
              <a:gd name="connsiteY10" fmla="*/ 0 h 4150212"/>
              <a:gd name="connsiteX0" fmla="*/ 9526 w 9893884"/>
              <a:gd name="connsiteY0" fmla="*/ 0 h 4150212"/>
              <a:gd name="connsiteX1" fmla="*/ 9893884 w 9893884"/>
              <a:gd name="connsiteY1" fmla="*/ 0 h 4150212"/>
              <a:gd name="connsiteX2" fmla="*/ 9823872 w 9893884"/>
              <a:gd name="connsiteY2" fmla="*/ 81637 h 4150212"/>
              <a:gd name="connsiteX3" fmla="*/ 9664680 w 9893884"/>
              <a:gd name="connsiteY3" fmla="*/ 258205 h 4150212"/>
              <a:gd name="connsiteX4" fmla="*/ 5636993 w 9893884"/>
              <a:gd name="connsiteY4" fmla="*/ 3291035 h 4150212"/>
              <a:gd name="connsiteX5" fmla="*/ 3669742 w 9893884"/>
              <a:gd name="connsiteY5" fmla="*/ 3955765 h 4150212"/>
              <a:gd name="connsiteX6" fmla="*/ 2013110 w 9893884"/>
              <a:gd name="connsiteY6" fmla="*/ 4142720 h 4150212"/>
              <a:gd name="connsiteX7" fmla="*/ 418764 w 9893884"/>
              <a:gd name="connsiteY7" fmla="*/ 4110587 h 4150212"/>
              <a:gd name="connsiteX8" fmla="*/ 188797 w 9893884"/>
              <a:gd name="connsiteY8" fmla="*/ 4088402 h 4150212"/>
              <a:gd name="connsiteX9" fmla="*/ 0 w 9893884"/>
              <a:gd name="connsiteY9" fmla="*/ 4062639 h 4150212"/>
              <a:gd name="connsiteX10" fmla="*/ 9526 w 9893884"/>
              <a:gd name="connsiteY10" fmla="*/ 0 h 415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93884" h="4150212">
                <a:moveTo>
                  <a:pt x="9526" y="0"/>
                </a:moveTo>
                <a:lnTo>
                  <a:pt x="9893884" y="0"/>
                </a:lnTo>
                <a:lnTo>
                  <a:pt x="9823872" y="81637"/>
                </a:lnTo>
                <a:cubicBezTo>
                  <a:pt x="9773397" y="141358"/>
                  <a:pt x="9721627" y="201080"/>
                  <a:pt x="9664680" y="258205"/>
                </a:cubicBezTo>
                <a:cubicBezTo>
                  <a:pt x="8505038" y="1514960"/>
                  <a:pt x="7159024" y="2522441"/>
                  <a:pt x="5636993" y="3291035"/>
                </a:cubicBezTo>
                <a:cubicBezTo>
                  <a:pt x="5005402" y="3602627"/>
                  <a:pt x="4363458" y="3831128"/>
                  <a:pt x="3669742" y="3955765"/>
                </a:cubicBezTo>
                <a:cubicBezTo>
                  <a:pt x="3120983" y="4059629"/>
                  <a:pt x="2572224" y="4121947"/>
                  <a:pt x="2013110" y="4142720"/>
                </a:cubicBezTo>
                <a:cubicBezTo>
                  <a:pt x="1477293" y="4158300"/>
                  <a:pt x="947300" y="4150510"/>
                  <a:pt x="418764" y="4110587"/>
                </a:cubicBezTo>
                <a:lnTo>
                  <a:pt x="188797" y="4088402"/>
                </a:lnTo>
                <a:cubicBezTo>
                  <a:pt x="125865" y="4074976"/>
                  <a:pt x="62932" y="4076065"/>
                  <a:pt x="0" y="4062639"/>
                </a:cubicBezTo>
                <a:cubicBezTo>
                  <a:pt x="3175" y="2713264"/>
                  <a:pt x="6351" y="1349375"/>
                  <a:pt x="9526" y="0"/>
                </a:cubicBezTo>
                <a:close/>
              </a:path>
            </a:pathLst>
          </a:custGeom>
          <a:solidFill>
            <a:schemeClr val="bg1">
              <a:lumMod val="95000"/>
            </a:schemeClr>
          </a:solidFill>
        </p:spPr>
      </p:pic>
    </p:spTree>
    <p:extLst>
      <p:ext uri="{BB962C8B-B14F-4D97-AF65-F5344CB8AC3E}">
        <p14:creationId xmlns:p14="http://schemas.microsoft.com/office/powerpoint/2010/main" val="382308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E5D62-061E-4A51-B47A-2DBCA3AB4B80}"/>
              </a:ext>
            </a:extLst>
          </p:cNvPr>
          <p:cNvSpPr>
            <a:spLocks noGrp="1"/>
          </p:cNvSpPr>
          <p:nvPr>
            <p:ph type="title"/>
          </p:nvPr>
        </p:nvSpPr>
        <p:spPr>
          <a:xfrm>
            <a:off x="495300" y="457200"/>
            <a:ext cx="8296275" cy="640080"/>
          </a:xfrm>
        </p:spPr>
        <p:txBody>
          <a:bodyPr/>
          <a:lstStyle/>
          <a:p>
            <a:r>
              <a:rPr lang="en-US" dirty="0"/>
              <a:t>Upcoming Events</a:t>
            </a:r>
          </a:p>
        </p:txBody>
      </p:sp>
      <p:sp>
        <p:nvSpPr>
          <p:cNvPr id="5" name="Content Placeholder 4">
            <a:extLst>
              <a:ext uri="{FF2B5EF4-FFF2-40B4-BE49-F238E27FC236}">
                <a16:creationId xmlns:a16="http://schemas.microsoft.com/office/drawing/2014/main" id="{007A06AA-D422-486E-A1E5-F270EDEE0584}"/>
              </a:ext>
            </a:extLst>
          </p:cNvPr>
          <p:cNvSpPr>
            <a:spLocks noGrp="1"/>
          </p:cNvSpPr>
          <p:nvPr>
            <p:ph idx="1"/>
          </p:nvPr>
        </p:nvSpPr>
        <p:spPr>
          <a:xfrm>
            <a:off x="495300" y="1485900"/>
            <a:ext cx="8296275" cy="4764024"/>
          </a:xfrm>
        </p:spPr>
        <p:txBody>
          <a:bodyPr/>
          <a:lstStyle/>
          <a:p>
            <a:r>
              <a:rPr lang="en-US" dirty="0"/>
              <a:t>Add list of events</a:t>
            </a:r>
          </a:p>
        </p:txBody>
      </p:sp>
      <p:sp>
        <p:nvSpPr>
          <p:cNvPr id="2" name="Date Placeholder 1">
            <a:extLst>
              <a:ext uri="{FF2B5EF4-FFF2-40B4-BE49-F238E27FC236}">
                <a16:creationId xmlns:a16="http://schemas.microsoft.com/office/drawing/2014/main" id="{D7720202-D18D-4B8D-97D0-02F26938938D}"/>
              </a:ext>
            </a:extLst>
          </p:cNvPr>
          <p:cNvSpPr>
            <a:spLocks noGrp="1"/>
          </p:cNvSpPr>
          <p:nvPr>
            <p:ph type="dt" sz="half" idx="10"/>
          </p:nvPr>
        </p:nvSpPr>
        <p:spPr>
          <a:xfrm>
            <a:off x="614396" y="6553200"/>
            <a:ext cx="365760" cy="182880"/>
          </a:xfrm>
        </p:spPr>
        <p:txBody>
          <a:bodyPr/>
          <a:lstStyle/>
          <a:p>
            <a:fld id="{E4499D4B-F80F-4397-86A5-770FB697BCEB}" type="datetimeyyyy">
              <a:rPr lang="en-US" smtClean="0"/>
              <a:pPr/>
              <a:t>2024</a:t>
            </a:fld>
            <a:endParaRPr lang="en-US"/>
          </a:p>
        </p:txBody>
      </p:sp>
      <p:sp>
        <p:nvSpPr>
          <p:cNvPr id="6" name="Footer Placeholder 5">
            <a:extLst>
              <a:ext uri="{FF2B5EF4-FFF2-40B4-BE49-F238E27FC236}">
                <a16:creationId xmlns:a16="http://schemas.microsoft.com/office/drawing/2014/main" id="{36086E4F-6314-4CE1-8290-98D09E3E1557}"/>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3" name="Slide Number Placeholder 2">
            <a:extLst>
              <a:ext uri="{FF2B5EF4-FFF2-40B4-BE49-F238E27FC236}">
                <a16:creationId xmlns:a16="http://schemas.microsoft.com/office/drawing/2014/main" id="{465B227C-6F7A-4611-8FF0-1886158CA5A9}"/>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10</a:t>
            </a:fld>
            <a:endParaRPr lang="en-US"/>
          </a:p>
        </p:txBody>
      </p:sp>
      <p:pic>
        <p:nvPicPr>
          <p:cNvPr id="8" name="Picture Placeholder 7" descr="A picture containing text&#10;&#10;Description automatically generated">
            <a:extLst>
              <a:ext uri="{FF2B5EF4-FFF2-40B4-BE49-F238E27FC236}">
                <a16:creationId xmlns:a16="http://schemas.microsoft.com/office/drawing/2014/main" id="{24ED3CB1-F5BB-4BFB-9FBC-E58DF3D7D06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t="732" b="732"/>
          <a:stretch/>
        </p:blipFill>
        <p:spPr>
          <a:xfrm>
            <a:off x="8791576" y="1"/>
            <a:ext cx="3400425" cy="3367473"/>
          </a:xfrm>
        </p:spPr>
      </p:pic>
      <p:sp>
        <p:nvSpPr>
          <p:cNvPr id="13" name="Text Placeholder 12">
            <a:extLst>
              <a:ext uri="{FF2B5EF4-FFF2-40B4-BE49-F238E27FC236}">
                <a16:creationId xmlns:a16="http://schemas.microsoft.com/office/drawing/2014/main" id="{AF91A959-D80E-4A9F-AD7D-A06F48D7C59D}"/>
              </a:ext>
            </a:extLst>
          </p:cNvPr>
          <p:cNvSpPr>
            <a:spLocks noGrp="1"/>
          </p:cNvSpPr>
          <p:nvPr>
            <p:ph type="body" sz="quarter" idx="14"/>
          </p:nvPr>
        </p:nvSpPr>
        <p:spPr>
          <a:xfrm>
            <a:off x="8713754" y="2741932"/>
            <a:ext cx="2028322" cy="2028323"/>
          </a:xfrm>
        </p:spPr>
        <p:txBody>
          <a:bodyPr/>
          <a:lstStyle/>
          <a:p>
            <a:r>
              <a:rPr lang="en-US" dirty="0"/>
              <a:t>Delete this </a:t>
            </a:r>
            <a:br>
              <a:rPr lang="en-US" dirty="0"/>
            </a:br>
            <a:r>
              <a:rPr lang="en-US" dirty="0"/>
              <a:t>shape if no callout is needed</a:t>
            </a:r>
          </a:p>
        </p:txBody>
      </p:sp>
    </p:spTree>
    <p:extLst>
      <p:ext uri="{BB962C8B-B14F-4D97-AF65-F5344CB8AC3E}">
        <p14:creationId xmlns:p14="http://schemas.microsoft.com/office/powerpoint/2010/main" val="77747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F1573-A9F7-4C01-8EEA-02EB7BC4D8CC}"/>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11</a:t>
            </a:fld>
            <a:endParaRPr lang="en-US"/>
          </a:p>
        </p:txBody>
      </p:sp>
      <p:pic>
        <p:nvPicPr>
          <p:cNvPr id="6" name="Picture Placeholder 5" descr="A picture containing indoor&#10;&#10;Description automatically generated">
            <a:extLst>
              <a:ext uri="{FF2B5EF4-FFF2-40B4-BE49-F238E27FC236}">
                <a16:creationId xmlns:a16="http://schemas.microsoft.com/office/drawing/2014/main" id="{7370781D-FF0C-4D24-9CFC-BB4D2D3FB92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3397" r="13397"/>
          <a:stretch/>
        </p:blipFill>
        <p:spPr>
          <a:xfrm>
            <a:off x="5639422" y="0"/>
            <a:ext cx="6552578" cy="5965526"/>
          </a:xfrm>
        </p:spPr>
      </p:pic>
      <p:sp>
        <p:nvSpPr>
          <p:cNvPr id="2" name="Title 1">
            <a:extLst>
              <a:ext uri="{FF2B5EF4-FFF2-40B4-BE49-F238E27FC236}">
                <a16:creationId xmlns:a16="http://schemas.microsoft.com/office/drawing/2014/main" id="{4792349E-3C3B-42A9-B168-A8044EEEF9A9}"/>
              </a:ext>
            </a:extLst>
          </p:cNvPr>
          <p:cNvSpPr>
            <a:spLocks noGrp="1"/>
          </p:cNvSpPr>
          <p:nvPr>
            <p:ph type="title"/>
          </p:nvPr>
        </p:nvSpPr>
        <p:spPr>
          <a:xfrm>
            <a:off x="2987040" y="2124729"/>
            <a:ext cx="3108960" cy="3108960"/>
          </a:xfrm>
        </p:spPr>
        <p:txBody>
          <a:bodyPr/>
          <a:lstStyle/>
          <a:p>
            <a:r>
              <a:rPr lang="en-US" dirty="0"/>
              <a:t>Delete this </a:t>
            </a:r>
            <a:br>
              <a:rPr lang="en-US" dirty="0"/>
            </a:br>
            <a:r>
              <a:rPr lang="en-US" dirty="0"/>
              <a:t>shape if no callout is needed</a:t>
            </a:r>
          </a:p>
        </p:txBody>
      </p:sp>
      <p:sp>
        <p:nvSpPr>
          <p:cNvPr id="4" name="Date Placeholder 3">
            <a:extLst>
              <a:ext uri="{FF2B5EF4-FFF2-40B4-BE49-F238E27FC236}">
                <a16:creationId xmlns:a16="http://schemas.microsoft.com/office/drawing/2014/main" id="{EBDD309A-6D7E-457E-8F24-F35CD530E992}"/>
              </a:ext>
            </a:extLst>
          </p:cNvPr>
          <p:cNvSpPr>
            <a:spLocks noGrp="1"/>
          </p:cNvSpPr>
          <p:nvPr>
            <p:ph type="dt" sz="half" idx="10"/>
          </p:nvPr>
        </p:nvSpPr>
        <p:spPr/>
        <p:txBody>
          <a:bodyPr/>
          <a:lstStyle/>
          <a:p>
            <a:fld id="{560B75F5-E0A5-449C-8225-B6F660061059}" type="datetimeyyyy">
              <a:rPr lang="en-US" smtClean="0"/>
              <a:t>2024</a:t>
            </a:fld>
            <a:endParaRPr lang="en-US"/>
          </a:p>
        </p:txBody>
      </p:sp>
      <p:sp>
        <p:nvSpPr>
          <p:cNvPr id="5" name="Footer Placeholder 4">
            <a:extLst>
              <a:ext uri="{FF2B5EF4-FFF2-40B4-BE49-F238E27FC236}">
                <a16:creationId xmlns:a16="http://schemas.microsoft.com/office/drawing/2014/main" id="{5CE66E87-1A35-40CA-AA86-67D3B95DB755}"/>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307364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CC3D-4144-4DB9-A2F4-C05C0A07BAFA}"/>
              </a:ext>
            </a:extLst>
          </p:cNvPr>
          <p:cNvSpPr>
            <a:spLocks noGrp="1"/>
          </p:cNvSpPr>
          <p:nvPr>
            <p:ph type="title"/>
          </p:nvPr>
        </p:nvSpPr>
        <p:spPr/>
        <p:txBody>
          <a:bodyPr/>
          <a:lstStyle/>
          <a:p>
            <a:r>
              <a:rPr lang="en-US" dirty="0"/>
              <a:t>Sponsors</a:t>
            </a:r>
          </a:p>
        </p:txBody>
      </p:sp>
      <p:sp>
        <p:nvSpPr>
          <p:cNvPr id="3" name="Slide Number Placeholder 2">
            <a:extLst>
              <a:ext uri="{FF2B5EF4-FFF2-40B4-BE49-F238E27FC236}">
                <a16:creationId xmlns:a16="http://schemas.microsoft.com/office/drawing/2014/main" id="{089A4C92-E8EF-4D3B-8373-775BAB030FF1}"/>
              </a:ext>
            </a:extLst>
          </p:cNvPr>
          <p:cNvSpPr>
            <a:spLocks noGrp="1"/>
          </p:cNvSpPr>
          <p:nvPr>
            <p:ph type="sldNum" sz="quarter" idx="12"/>
          </p:nvPr>
        </p:nvSpPr>
        <p:spPr/>
        <p:txBody>
          <a:bodyPr/>
          <a:lstStyle/>
          <a:p>
            <a:fld id="{B5915699-0F63-4C61-80D8-C6D5EC39C3C1}" type="slidenum">
              <a:rPr lang="en-US" smtClean="0"/>
              <a:t>12</a:t>
            </a:fld>
            <a:endParaRPr lang="en-US"/>
          </a:p>
        </p:txBody>
      </p:sp>
      <p:sp>
        <p:nvSpPr>
          <p:cNvPr id="4" name="Date Placeholder 3">
            <a:extLst>
              <a:ext uri="{FF2B5EF4-FFF2-40B4-BE49-F238E27FC236}">
                <a16:creationId xmlns:a16="http://schemas.microsoft.com/office/drawing/2014/main" id="{E4266A2F-9098-41E9-AC74-4D21D182FAAA}"/>
              </a:ext>
            </a:extLst>
          </p:cNvPr>
          <p:cNvSpPr>
            <a:spLocks noGrp="1"/>
          </p:cNvSpPr>
          <p:nvPr>
            <p:ph type="dt" sz="half" idx="10"/>
          </p:nvPr>
        </p:nvSpPr>
        <p:spPr/>
        <p:txBody>
          <a:bodyPr/>
          <a:lstStyle/>
          <a:p>
            <a:fld id="{70364F77-86D1-4B1D-B799-5794A4FCAB9E}" type="datetimeyyyy">
              <a:rPr lang="en-US" smtClean="0"/>
              <a:t>2024</a:t>
            </a:fld>
            <a:endParaRPr lang="en-US"/>
          </a:p>
        </p:txBody>
      </p:sp>
      <p:sp>
        <p:nvSpPr>
          <p:cNvPr id="5" name="Footer Placeholder 4">
            <a:extLst>
              <a:ext uri="{FF2B5EF4-FFF2-40B4-BE49-F238E27FC236}">
                <a16:creationId xmlns:a16="http://schemas.microsoft.com/office/drawing/2014/main" id="{3AE91D3D-CA73-4DCF-8EC1-6B35F4468450}"/>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59212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F4F6-DD61-4CA6-B15B-B84CBA801788}"/>
              </a:ext>
            </a:extLst>
          </p:cNvPr>
          <p:cNvSpPr>
            <a:spLocks noGrp="1"/>
          </p:cNvSpPr>
          <p:nvPr>
            <p:ph type="title"/>
          </p:nvPr>
        </p:nvSpPr>
        <p:spPr>
          <a:xfrm>
            <a:off x="495300" y="457200"/>
            <a:ext cx="8296275" cy="640080"/>
          </a:xfrm>
        </p:spPr>
        <p:txBody>
          <a:bodyPr/>
          <a:lstStyle/>
          <a:p>
            <a:r>
              <a:rPr lang="en-US"/>
              <a:t>Poll Question</a:t>
            </a:r>
            <a:endParaRPr lang="en-US" dirty="0"/>
          </a:p>
        </p:txBody>
      </p:sp>
      <p:sp>
        <p:nvSpPr>
          <p:cNvPr id="3" name="Content Placeholder 2">
            <a:extLst>
              <a:ext uri="{FF2B5EF4-FFF2-40B4-BE49-F238E27FC236}">
                <a16:creationId xmlns:a16="http://schemas.microsoft.com/office/drawing/2014/main" id="{476A7387-3D54-4287-A7A7-AB350A337D7D}"/>
              </a:ext>
            </a:extLst>
          </p:cNvPr>
          <p:cNvSpPr>
            <a:spLocks noGrp="1"/>
          </p:cNvSpPr>
          <p:nvPr>
            <p:ph idx="1"/>
          </p:nvPr>
        </p:nvSpPr>
        <p:spPr>
          <a:xfrm>
            <a:off x="495300" y="1485900"/>
            <a:ext cx="8296275" cy="4764024"/>
          </a:xfrm>
        </p:spPr>
        <p:txBody>
          <a:bodyPr/>
          <a:lstStyle/>
          <a:p>
            <a:r>
              <a:rPr lang="en-US"/>
              <a:t>Add poll question</a:t>
            </a:r>
            <a:endParaRPr lang="en-US" dirty="0"/>
          </a:p>
        </p:txBody>
      </p:sp>
      <p:sp>
        <p:nvSpPr>
          <p:cNvPr id="5" name="Date Placeholder 4">
            <a:extLst>
              <a:ext uri="{FF2B5EF4-FFF2-40B4-BE49-F238E27FC236}">
                <a16:creationId xmlns:a16="http://schemas.microsoft.com/office/drawing/2014/main" id="{DC31EE91-680D-4CD8-9F78-113E7A5BCC8F}"/>
              </a:ext>
            </a:extLst>
          </p:cNvPr>
          <p:cNvSpPr>
            <a:spLocks noGrp="1"/>
          </p:cNvSpPr>
          <p:nvPr>
            <p:ph type="dt" sz="half" idx="10"/>
          </p:nvPr>
        </p:nvSpPr>
        <p:spPr>
          <a:xfrm>
            <a:off x="614396" y="6553200"/>
            <a:ext cx="365760" cy="182880"/>
          </a:xfrm>
        </p:spPr>
        <p:txBody>
          <a:bodyPr/>
          <a:lstStyle/>
          <a:p>
            <a:fld id="{4F82CA3D-E187-4736-BE19-8740D1072324}" type="datetimeyyyy">
              <a:rPr lang="en-US" smtClean="0"/>
              <a:pPr/>
              <a:t>2024</a:t>
            </a:fld>
            <a:endParaRPr lang="en-US"/>
          </a:p>
        </p:txBody>
      </p:sp>
      <p:sp>
        <p:nvSpPr>
          <p:cNvPr id="7" name="Footer Placeholder 6">
            <a:extLst>
              <a:ext uri="{FF2B5EF4-FFF2-40B4-BE49-F238E27FC236}">
                <a16:creationId xmlns:a16="http://schemas.microsoft.com/office/drawing/2014/main" id="{9C26F344-3B22-4920-84A6-FB4DC7588229}"/>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4" name="Slide Number Placeholder 3">
            <a:extLst>
              <a:ext uri="{FF2B5EF4-FFF2-40B4-BE49-F238E27FC236}">
                <a16:creationId xmlns:a16="http://schemas.microsoft.com/office/drawing/2014/main" id="{6DEB0FD5-7745-4685-9915-8C910A8FD79D}"/>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13</a:t>
            </a:fld>
            <a:endParaRPr lang="en-US"/>
          </a:p>
        </p:txBody>
      </p:sp>
      <p:pic>
        <p:nvPicPr>
          <p:cNvPr id="11" name="Picture Placeholder 10" descr="A group of people sitting in chairs&#10;&#10;Description automatically generated with medium confidence">
            <a:extLst>
              <a:ext uri="{FF2B5EF4-FFF2-40B4-BE49-F238E27FC236}">
                <a16:creationId xmlns:a16="http://schemas.microsoft.com/office/drawing/2014/main" id="{7C6645FE-4E4A-47FE-A703-538ED44B139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700"/>
          <a:stretch/>
        </p:blipFill>
        <p:spPr>
          <a:xfrm>
            <a:off x="8791575" y="0"/>
            <a:ext cx="3400425" cy="3367088"/>
          </a:xfrm>
        </p:spPr>
      </p:pic>
      <p:sp>
        <p:nvSpPr>
          <p:cNvPr id="6" name="Text Placeholder 5">
            <a:extLst>
              <a:ext uri="{FF2B5EF4-FFF2-40B4-BE49-F238E27FC236}">
                <a16:creationId xmlns:a16="http://schemas.microsoft.com/office/drawing/2014/main" id="{48D284A3-C7C2-431E-A6A5-BF355AAB40E7}"/>
              </a:ext>
            </a:extLst>
          </p:cNvPr>
          <p:cNvSpPr>
            <a:spLocks noGrp="1"/>
          </p:cNvSpPr>
          <p:nvPr>
            <p:ph type="body" sz="quarter" idx="14"/>
          </p:nvPr>
        </p:nvSpPr>
        <p:spPr>
          <a:xfrm>
            <a:off x="8713754" y="2741932"/>
            <a:ext cx="2028322" cy="2028323"/>
          </a:xfrm>
        </p:spPr>
        <p:txBody>
          <a:bodyPr/>
          <a:lstStyle/>
          <a:p>
            <a:r>
              <a:rPr lang="en-US" dirty="0"/>
              <a:t>Delete this </a:t>
            </a:r>
            <a:br>
              <a:rPr lang="en-US" dirty="0"/>
            </a:br>
            <a:r>
              <a:rPr lang="en-US" dirty="0"/>
              <a:t>shape if no callout is needed</a:t>
            </a:r>
          </a:p>
        </p:txBody>
      </p:sp>
    </p:spTree>
    <p:extLst>
      <p:ext uri="{BB962C8B-B14F-4D97-AF65-F5344CB8AC3E}">
        <p14:creationId xmlns:p14="http://schemas.microsoft.com/office/powerpoint/2010/main" val="14018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3DF0A6A-D305-4A11-A0FD-8EA9DECF166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l="1160" r="1160"/>
          <a:stretch/>
        </p:blipFill>
        <p:spPr>
          <a:xfrm>
            <a:off x="0" y="1"/>
            <a:ext cx="6532646" cy="5470357"/>
          </a:xfrm>
        </p:spPr>
      </p:pic>
      <p:sp>
        <p:nvSpPr>
          <p:cNvPr id="2" name="Title 1">
            <a:extLst>
              <a:ext uri="{FF2B5EF4-FFF2-40B4-BE49-F238E27FC236}">
                <a16:creationId xmlns:a16="http://schemas.microsoft.com/office/drawing/2014/main" id="{51F2B020-06DB-48F1-8BD1-CC8E4FA8CB23}"/>
              </a:ext>
            </a:extLst>
          </p:cNvPr>
          <p:cNvSpPr>
            <a:spLocks noGrp="1"/>
          </p:cNvSpPr>
          <p:nvPr>
            <p:ph type="title"/>
          </p:nvPr>
        </p:nvSpPr>
        <p:spPr>
          <a:xfrm>
            <a:off x="7398500" y="3698973"/>
            <a:ext cx="4526800" cy="640080"/>
          </a:xfrm>
        </p:spPr>
        <p:txBody>
          <a:bodyPr>
            <a:normAutofit fontScale="90000"/>
          </a:bodyPr>
          <a:lstStyle/>
          <a:p>
            <a:r>
              <a:rPr lang="en-US"/>
              <a:t>One Thing</a:t>
            </a:r>
            <a:endParaRPr lang="en-US" dirty="0"/>
          </a:p>
        </p:txBody>
      </p:sp>
      <p:sp>
        <p:nvSpPr>
          <p:cNvPr id="4" name="Date Placeholder 3">
            <a:extLst>
              <a:ext uri="{FF2B5EF4-FFF2-40B4-BE49-F238E27FC236}">
                <a16:creationId xmlns:a16="http://schemas.microsoft.com/office/drawing/2014/main" id="{31B37795-FDA4-4866-9800-EBB8B54CDBF0}"/>
              </a:ext>
            </a:extLst>
          </p:cNvPr>
          <p:cNvSpPr>
            <a:spLocks noGrp="1"/>
          </p:cNvSpPr>
          <p:nvPr>
            <p:ph type="dt" sz="half" idx="10"/>
          </p:nvPr>
        </p:nvSpPr>
        <p:spPr>
          <a:xfrm>
            <a:off x="614396" y="6553200"/>
            <a:ext cx="365760" cy="182880"/>
          </a:xfrm>
        </p:spPr>
        <p:txBody>
          <a:bodyPr/>
          <a:lstStyle/>
          <a:p>
            <a:fld id="{3DBAA78A-9260-40ED-B49C-68ADB46B1EE1}" type="datetimeyyyy">
              <a:rPr lang="en-US" smtClean="0"/>
              <a:pPr/>
              <a:t>2024</a:t>
            </a:fld>
            <a:endParaRPr lang="en-US"/>
          </a:p>
        </p:txBody>
      </p:sp>
      <p:sp>
        <p:nvSpPr>
          <p:cNvPr id="5" name="Footer Placeholder 4">
            <a:extLst>
              <a:ext uri="{FF2B5EF4-FFF2-40B4-BE49-F238E27FC236}">
                <a16:creationId xmlns:a16="http://schemas.microsoft.com/office/drawing/2014/main" id="{0012A64D-C77B-4016-B579-012D964F6347}"/>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3" name="Slide Number Placeholder 2">
            <a:extLst>
              <a:ext uri="{FF2B5EF4-FFF2-40B4-BE49-F238E27FC236}">
                <a16:creationId xmlns:a16="http://schemas.microsoft.com/office/drawing/2014/main" id="{71FB5E16-835C-4574-AA98-310F81EE4EE6}"/>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14</a:t>
            </a:fld>
            <a:endParaRPr lang="en-US"/>
          </a:p>
        </p:txBody>
      </p:sp>
      <p:sp>
        <p:nvSpPr>
          <p:cNvPr id="7" name="Text Placeholder 6">
            <a:extLst>
              <a:ext uri="{FF2B5EF4-FFF2-40B4-BE49-F238E27FC236}">
                <a16:creationId xmlns:a16="http://schemas.microsoft.com/office/drawing/2014/main" id="{C2D0CEED-2922-49BE-A721-CE97CE091A41}"/>
              </a:ext>
            </a:extLst>
          </p:cNvPr>
          <p:cNvSpPr>
            <a:spLocks noGrp="1"/>
          </p:cNvSpPr>
          <p:nvPr>
            <p:ph type="body" sz="quarter" idx="14"/>
          </p:nvPr>
        </p:nvSpPr>
        <p:spPr>
          <a:xfrm>
            <a:off x="7500827" y="4392853"/>
            <a:ext cx="4430549" cy="640080"/>
          </a:xfrm>
        </p:spPr>
        <p:txBody>
          <a:bodyPr/>
          <a:lstStyle/>
          <a:p>
            <a:r>
              <a:rPr lang="en-US"/>
              <a:t>That You’ll Apply</a:t>
            </a:r>
            <a:endParaRPr lang="en-US" dirty="0"/>
          </a:p>
        </p:txBody>
      </p:sp>
    </p:spTree>
    <p:extLst>
      <p:ext uri="{BB962C8B-B14F-4D97-AF65-F5344CB8AC3E}">
        <p14:creationId xmlns:p14="http://schemas.microsoft.com/office/powerpoint/2010/main" val="299401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E5D62-061E-4A51-B47A-2DBCA3AB4B80}"/>
              </a:ext>
            </a:extLst>
          </p:cNvPr>
          <p:cNvSpPr>
            <a:spLocks noGrp="1"/>
          </p:cNvSpPr>
          <p:nvPr>
            <p:ph type="title"/>
          </p:nvPr>
        </p:nvSpPr>
        <p:spPr>
          <a:xfrm>
            <a:off x="495300" y="457200"/>
            <a:ext cx="8296275" cy="640080"/>
          </a:xfrm>
        </p:spPr>
        <p:txBody>
          <a:bodyPr/>
          <a:lstStyle/>
          <a:p>
            <a:r>
              <a:rPr lang="en-US" dirty="0"/>
              <a:t>Feedback/Survey</a:t>
            </a:r>
          </a:p>
        </p:txBody>
      </p:sp>
      <p:sp>
        <p:nvSpPr>
          <p:cNvPr id="5" name="Content Placeholder 4">
            <a:extLst>
              <a:ext uri="{FF2B5EF4-FFF2-40B4-BE49-F238E27FC236}">
                <a16:creationId xmlns:a16="http://schemas.microsoft.com/office/drawing/2014/main" id="{007A06AA-D422-486E-A1E5-F270EDEE0584}"/>
              </a:ext>
            </a:extLst>
          </p:cNvPr>
          <p:cNvSpPr>
            <a:spLocks noGrp="1"/>
          </p:cNvSpPr>
          <p:nvPr>
            <p:ph idx="1"/>
          </p:nvPr>
        </p:nvSpPr>
        <p:spPr>
          <a:xfrm>
            <a:off x="495300" y="1485900"/>
            <a:ext cx="8296275" cy="4764024"/>
          </a:xfrm>
        </p:spPr>
        <p:txBody>
          <a:bodyPr/>
          <a:lstStyle/>
          <a:p>
            <a:r>
              <a:rPr lang="en-US" dirty="0"/>
              <a:t>Add content</a:t>
            </a:r>
          </a:p>
        </p:txBody>
      </p:sp>
      <p:sp>
        <p:nvSpPr>
          <p:cNvPr id="2" name="Date Placeholder 1">
            <a:extLst>
              <a:ext uri="{FF2B5EF4-FFF2-40B4-BE49-F238E27FC236}">
                <a16:creationId xmlns:a16="http://schemas.microsoft.com/office/drawing/2014/main" id="{F2C48581-4DF7-4E77-8BF4-F240440C46DF}"/>
              </a:ext>
            </a:extLst>
          </p:cNvPr>
          <p:cNvSpPr>
            <a:spLocks noGrp="1"/>
          </p:cNvSpPr>
          <p:nvPr>
            <p:ph type="dt" sz="half" idx="10"/>
          </p:nvPr>
        </p:nvSpPr>
        <p:spPr>
          <a:xfrm>
            <a:off x="614396" y="6553200"/>
            <a:ext cx="365760" cy="182880"/>
          </a:xfrm>
        </p:spPr>
        <p:txBody>
          <a:bodyPr/>
          <a:lstStyle/>
          <a:p>
            <a:fld id="{D8E1E609-96EE-449F-BD7D-549E3BD374D4}" type="datetimeyyyy">
              <a:rPr lang="en-US" smtClean="0"/>
              <a:pPr/>
              <a:t>2024</a:t>
            </a:fld>
            <a:endParaRPr lang="en-US"/>
          </a:p>
        </p:txBody>
      </p:sp>
      <p:sp>
        <p:nvSpPr>
          <p:cNvPr id="6" name="Footer Placeholder 5">
            <a:extLst>
              <a:ext uri="{FF2B5EF4-FFF2-40B4-BE49-F238E27FC236}">
                <a16:creationId xmlns:a16="http://schemas.microsoft.com/office/drawing/2014/main" id="{70C545F8-90CD-41D7-8EA1-9C2C87410B97}"/>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3" name="Slide Number Placeholder 2">
            <a:extLst>
              <a:ext uri="{FF2B5EF4-FFF2-40B4-BE49-F238E27FC236}">
                <a16:creationId xmlns:a16="http://schemas.microsoft.com/office/drawing/2014/main" id="{465B227C-6F7A-4611-8FF0-1886158CA5A9}"/>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15</a:t>
            </a:fld>
            <a:endParaRPr lang="en-US"/>
          </a:p>
        </p:txBody>
      </p:sp>
      <p:pic>
        <p:nvPicPr>
          <p:cNvPr id="8" name="Picture Placeholder 7" descr="Text, letter&#10;&#10;Description automatically generated">
            <a:extLst>
              <a:ext uri="{FF2B5EF4-FFF2-40B4-BE49-F238E27FC236}">
                <a16:creationId xmlns:a16="http://schemas.microsoft.com/office/drawing/2014/main" id="{4289FA92-77CE-4E37-8CC1-FA7DDC8A7EA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6336" r="26336"/>
          <a:stretch/>
        </p:blipFill>
        <p:spPr>
          <a:xfrm>
            <a:off x="8791576" y="1"/>
            <a:ext cx="3400425" cy="3367473"/>
          </a:xfrm>
        </p:spPr>
      </p:pic>
      <p:sp>
        <p:nvSpPr>
          <p:cNvPr id="13" name="Text Placeholder 12">
            <a:extLst>
              <a:ext uri="{FF2B5EF4-FFF2-40B4-BE49-F238E27FC236}">
                <a16:creationId xmlns:a16="http://schemas.microsoft.com/office/drawing/2014/main" id="{AF91A959-D80E-4A9F-AD7D-A06F48D7C59D}"/>
              </a:ext>
            </a:extLst>
          </p:cNvPr>
          <p:cNvSpPr>
            <a:spLocks noGrp="1"/>
          </p:cNvSpPr>
          <p:nvPr>
            <p:ph type="body" sz="quarter" idx="14"/>
          </p:nvPr>
        </p:nvSpPr>
        <p:spPr>
          <a:xfrm>
            <a:off x="8713754" y="2741932"/>
            <a:ext cx="2028322" cy="2028323"/>
          </a:xfrm>
        </p:spPr>
        <p:txBody>
          <a:bodyPr/>
          <a:lstStyle/>
          <a:p>
            <a:r>
              <a:rPr lang="en-US" dirty="0"/>
              <a:t>Delete this </a:t>
            </a:r>
            <a:br>
              <a:rPr lang="en-US" dirty="0"/>
            </a:br>
            <a:r>
              <a:rPr lang="en-US" dirty="0"/>
              <a:t>shape if no callout is needed</a:t>
            </a:r>
          </a:p>
        </p:txBody>
      </p:sp>
    </p:spTree>
    <p:extLst>
      <p:ext uri="{BB962C8B-B14F-4D97-AF65-F5344CB8AC3E}">
        <p14:creationId xmlns:p14="http://schemas.microsoft.com/office/powerpoint/2010/main" val="189056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7D3617-7DCD-4881-85C2-4BF2ACE7059C}"/>
              </a:ext>
            </a:extLst>
          </p:cNvPr>
          <p:cNvSpPr>
            <a:spLocks noGrp="1"/>
          </p:cNvSpPr>
          <p:nvPr>
            <p:ph type="sldNum" sz="quarter" idx="12"/>
          </p:nvPr>
        </p:nvSpPr>
        <p:spPr/>
        <p:txBody>
          <a:bodyPr/>
          <a:lstStyle/>
          <a:p>
            <a:fld id="{B5915699-0F63-4C61-80D8-C6D5EC39C3C1}" type="slidenum">
              <a:rPr lang="en-US" smtClean="0"/>
              <a:t>16</a:t>
            </a:fld>
            <a:endParaRPr lang="en-US"/>
          </a:p>
        </p:txBody>
      </p:sp>
      <p:pic>
        <p:nvPicPr>
          <p:cNvPr id="6" name="Picture Placeholder 5" descr="A group of people sitting around a table&#10;&#10;Description automatically generated with low confidence">
            <a:extLst>
              <a:ext uri="{FF2B5EF4-FFF2-40B4-BE49-F238E27FC236}">
                <a16:creationId xmlns:a16="http://schemas.microsoft.com/office/drawing/2014/main" id="{DFE347C8-04E3-4283-B09F-79C9F359A7D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41" t="5568" r="32831" b="485"/>
          <a:stretch/>
        </p:blipFill>
        <p:spPr>
          <a:xfrm>
            <a:off x="5639422" y="0"/>
            <a:ext cx="6552578" cy="5965526"/>
          </a:xfrm>
        </p:spPr>
      </p:pic>
      <p:sp>
        <p:nvSpPr>
          <p:cNvPr id="2" name="Title 1">
            <a:extLst>
              <a:ext uri="{FF2B5EF4-FFF2-40B4-BE49-F238E27FC236}">
                <a16:creationId xmlns:a16="http://schemas.microsoft.com/office/drawing/2014/main" id="{A15933DA-3CB9-40BA-B4EA-5770B2C0CB6B}"/>
              </a:ext>
            </a:extLst>
          </p:cNvPr>
          <p:cNvSpPr>
            <a:spLocks noGrp="1"/>
          </p:cNvSpPr>
          <p:nvPr>
            <p:ph type="title"/>
          </p:nvPr>
        </p:nvSpPr>
        <p:spPr/>
        <p:txBody>
          <a:bodyPr/>
          <a:lstStyle/>
          <a:p>
            <a:r>
              <a:rPr lang="en-US" dirty="0"/>
              <a:t>Breakroom Discussion</a:t>
            </a:r>
          </a:p>
        </p:txBody>
      </p:sp>
      <p:sp>
        <p:nvSpPr>
          <p:cNvPr id="4" name="Date Placeholder 3">
            <a:extLst>
              <a:ext uri="{FF2B5EF4-FFF2-40B4-BE49-F238E27FC236}">
                <a16:creationId xmlns:a16="http://schemas.microsoft.com/office/drawing/2014/main" id="{2AA2A8A9-67AA-4CB8-815A-7B06F44067D2}"/>
              </a:ext>
            </a:extLst>
          </p:cNvPr>
          <p:cNvSpPr>
            <a:spLocks noGrp="1"/>
          </p:cNvSpPr>
          <p:nvPr>
            <p:ph type="dt" sz="half" idx="10"/>
          </p:nvPr>
        </p:nvSpPr>
        <p:spPr/>
        <p:txBody>
          <a:bodyPr/>
          <a:lstStyle/>
          <a:p>
            <a:fld id="{824A0746-124C-47C4-A102-6F4A7166BCAC}" type="datetimeyyyy">
              <a:rPr lang="en-US" smtClean="0"/>
              <a:t>2024</a:t>
            </a:fld>
            <a:endParaRPr lang="en-US"/>
          </a:p>
        </p:txBody>
      </p:sp>
      <p:sp>
        <p:nvSpPr>
          <p:cNvPr id="5" name="Footer Placeholder 4">
            <a:extLst>
              <a:ext uri="{FF2B5EF4-FFF2-40B4-BE49-F238E27FC236}">
                <a16:creationId xmlns:a16="http://schemas.microsoft.com/office/drawing/2014/main" id="{C1C314C3-D305-4F3F-841D-70E25182312F}"/>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65174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E5D62-061E-4A51-B47A-2DBCA3AB4B80}"/>
              </a:ext>
            </a:extLst>
          </p:cNvPr>
          <p:cNvSpPr>
            <a:spLocks noGrp="1"/>
          </p:cNvSpPr>
          <p:nvPr>
            <p:ph type="title"/>
          </p:nvPr>
        </p:nvSpPr>
        <p:spPr>
          <a:xfrm>
            <a:off x="495300" y="457200"/>
            <a:ext cx="8296275" cy="640080"/>
          </a:xfrm>
        </p:spPr>
        <p:txBody>
          <a:bodyPr/>
          <a:lstStyle/>
          <a:p>
            <a:r>
              <a:rPr lang="en-US" dirty="0"/>
              <a:t>Activity Instructions</a:t>
            </a:r>
          </a:p>
        </p:txBody>
      </p:sp>
      <p:sp>
        <p:nvSpPr>
          <p:cNvPr id="5" name="Content Placeholder 4">
            <a:extLst>
              <a:ext uri="{FF2B5EF4-FFF2-40B4-BE49-F238E27FC236}">
                <a16:creationId xmlns:a16="http://schemas.microsoft.com/office/drawing/2014/main" id="{007A06AA-D422-486E-A1E5-F270EDEE0584}"/>
              </a:ext>
            </a:extLst>
          </p:cNvPr>
          <p:cNvSpPr>
            <a:spLocks noGrp="1"/>
          </p:cNvSpPr>
          <p:nvPr>
            <p:ph idx="1"/>
          </p:nvPr>
        </p:nvSpPr>
        <p:spPr>
          <a:xfrm>
            <a:off x="495300" y="1485900"/>
            <a:ext cx="8296275" cy="4764024"/>
          </a:xfrm>
        </p:spPr>
        <p:txBody>
          <a:bodyPr/>
          <a:lstStyle/>
          <a:p>
            <a:r>
              <a:rPr lang="en-US" dirty="0"/>
              <a:t>Add instructions</a:t>
            </a:r>
          </a:p>
        </p:txBody>
      </p:sp>
      <p:sp>
        <p:nvSpPr>
          <p:cNvPr id="2" name="Date Placeholder 1">
            <a:extLst>
              <a:ext uri="{FF2B5EF4-FFF2-40B4-BE49-F238E27FC236}">
                <a16:creationId xmlns:a16="http://schemas.microsoft.com/office/drawing/2014/main" id="{FACFB7CC-D995-4604-A299-1E9822FCEDCE}"/>
              </a:ext>
            </a:extLst>
          </p:cNvPr>
          <p:cNvSpPr>
            <a:spLocks noGrp="1"/>
          </p:cNvSpPr>
          <p:nvPr>
            <p:ph type="dt" sz="half" idx="10"/>
          </p:nvPr>
        </p:nvSpPr>
        <p:spPr>
          <a:xfrm>
            <a:off x="614396" y="6553200"/>
            <a:ext cx="365760" cy="182880"/>
          </a:xfrm>
        </p:spPr>
        <p:txBody>
          <a:bodyPr/>
          <a:lstStyle/>
          <a:p>
            <a:fld id="{9AA5005E-743C-4FC6-84D2-6A4BCFDEC0B8}" type="datetimeyyyy">
              <a:rPr lang="en-US" smtClean="0"/>
              <a:pPr/>
              <a:t>2024</a:t>
            </a:fld>
            <a:endParaRPr lang="en-US"/>
          </a:p>
        </p:txBody>
      </p:sp>
      <p:sp>
        <p:nvSpPr>
          <p:cNvPr id="6" name="Footer Placeholder 5">
            <a:extLst>
              <a:ext uri="{FF2B5EF4-FFF2-40B4-BE49-F238E27FC236}">
                <a16:creationId xmlns:a16="http://schemas.microsoft.com/office/drawing/2014/main" id="{0611BD50-F1DC-43D9-B037-2BB2FFFBAC22}"/>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3" name="Slide Number Placeholder 2">
            <a:extLst>
              <a:ext uri="{FF2B5EF4-FFF2-40B4-BE49-F238E27FC236}">
                <a16:creationId xmlns:a16="http://schemas.microsoft.com/office/drawing/2014/main" id="{465B227C-6F7A-4611-8FF0-1886158CA5A9}"/>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17</a:t>
            </a:fld>
            <a:endParaRPr lang="en-US"/>
          </a:p>
        </p:txBody>
      </p:sp>
      <p:pic>
        <p:nvPicPr>
          <p:cNvPr id="19" name="Picture Placeholder 18" descr="A group of people shaking hands&#10;&#10;Description automatically generated with low confidence">
            <a:extLst>
              <a:ext uri="{FF2B5EF4-FFF2-40B4-BE49-F238E27FC236}">
                <a16:creationId xmlns:a16="http://schemas.microsoft.com/office/drawing/2014/main" id="{45F7AAAC-E409-46E4-BC57-53741E0CF88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6" b="2416"/>
          <a:stretch>
            <a:fillRect/>
          </a:stretch>
        </p:blipFill>
        <p:spPr/>
      </p:pic>
      <p:sp>
        <p:nvSpPr>
          <p:cNvPr id="13" name="Text Placeholder 12">
            <a:extLst>
              <a:ext uri="{FF2B5EF4-FFF2-40B4-BE49-F238E27FC236}">
                <a16:creationId xmlns:a16="http://schemas.microsoft.com/office/drawing/2014/main" id="{AF91A959-D80E-4A9F-AD7D-A06F48D7C59D}"/>
              </a:ext>
            </a:extLst>
          </p:cNvPr>
          <p:cNvSpPr>
            <a:spLocks noGrp="1"/>
          </p:cNvSpPr>
          <p:nvPr>
            <p:ph type="body" sz="quarter" idx="14"/>
          </p:nvPr>
        </p:nvSpPr>
        <p:spPr>
          <a:xfrm>
            <a:off x="8713754" y="2741932"/>
            <a:ext cx="2028322" cy="2028323"/>
          </a:xfrm>
        </p:spPr>
        <p:txBody>
          <a:bodyPr/>
          <a:lstStyle/>
          <a:p>
            <a:r>
              <a:rPr lang="en-US" dirty="0"/>
              <a:t>Delete this </a:t>
            </a:r>
            <a:br>
              <a:rPr lang="en-US" dirty="0"/>
            </a:br>
            <a:r>
              <a:rPr lang="en-US" dirty="0"/>
              <a:t>shape if no callout is needed</a:t>
            </a:r>
          </a:p>
        </p:txBody>
      </p:sp>
    </p:spTree>
    <p:extLst>
      <p:ext uri="{BB962C8B-B14F-4D97-AF65-F5344CB8AC3E}">
        <p14:creationId xmlns:p14="http://schemas.microsoft.com/office/powerpoint/2010/main" val="102746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0D182D-C513-4C6A-AC19-B642E7FBCF83}"/>
              </a:ext>
            </a:extLst>
          </p:cNvPr>
          <p:cNvSpPr>
            <a:spLocks noGrp="1"/>
          </p:cNvSpPr>
          <p:nvPr>
            <p:ph type="sldNum" sz="quarter" idx="12"/>
          </p:nvPr>
        </p:nvSpPr>
        <p:spPr/>
        <p:txBody>
          <a:bodyPr/>
          <a:lstStyle/>
          <a:p>
            <a:fld id="{B5915699-0F63-4C61-80D8-C6D5EC39C3C1}" type="slidenum">
              <a:rPr lang="en-US" smtClean="0"/>
              <a:t>18</a:t>
            </a:fld>
            <a:endParaRPr lang="en-US"/>
          </a:p>
        </p:txBody>
      </p:sp>
      <p:grpSp>
        <p:nvGrpSpPr>
          <p:cNvPr id="11" name="Group 10">
            <a:extLst>
              <a:ext uri="{FF2B5EF4-FFF2-40B4-BE49-F238E27FC236}">
                <a16:creationId xmlns:a16="http://schemas.microsoft.com/office/drawing/2014/main" id="{8F61FA3A-9039-4A6D-904A-72DD6E5C8D96}"/>
              </a:ext>
            </a:extLst>
          </p:cNvPr>
          <p:cNvGrpSpPr/>
          <p:nvPr/>
        </p:nvGrpSpPr>
        <p:grpSpPr>
          <a:xfrm>
            <a:off x="3890573" y="1472873"/>
            <a:ext cx="4410854" cy="3862805"/>
            <a:chOff x="3481975" y="1472873"/>
            <a:chExt cx="4410854" cy="3862805"/>
          </a:xfrm>
        </p:grpSpPr>
        <p:sp>
          <p:nvSpPr>
            <p:cNvPr id="6" name="Oval 5">
              <a:extLst>
                <a:ext uri="{FF2B5EF4-FFF2-40B4-BE49-F238E27FC236}">
                  <a16:creationId xmlns:a16="http://schemas.microsoft.com/office/drawing/2014/main" id="{0E4F169C-5D28-409C-9DC9-A1A4CB8B8299}"/>
                </a:ext>
              </a:extLst>
            </p:cNvPr>
            <p:cNvSpPr/>
            <p:nvPr/>
          </p:nvSpPr>
          <p:spPr>
            <a:xfrm>
              <a:off x="5246906" y="2689755"/>
              <a:ext cx="2645923" cy="2645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latin typeface="+mj-lt"/>
                </a:rPr>
                <a:t>A</a:t>
              </a:r>
            </a:p>
          </p:txBody>
        </p:sp>
        <p:sp>
          <p:nvSpPr>
            <p:cNvPr id="4" name="Oval 3">
              <a:extLst>
                <a:ext uri="{FF2B5EF4-FFF2-40B4-BE49-F238E27FC236}">
                  <a16:creationId xmlns:a16="http://schemas.microsoft.com/office/drawing/2014/main" id="{7E0D9557-9426-4171-8675-285C557410FA}"/>
                </a:ext>
              </a:extLst>
            </p:cNvPr>
            <p:cNvSpPr/>
            <p:nvPr/>
          </p:nvSpPr>
          <p:spPr>
            <a:xfrm>
              <a:off x="3481975" y="1472873"/>
              <a:ext cx="2645923" cy="2645923"/>
            </a:xfrm>
            <a:prstGeom prst="ellipse">
              <a:avLst/>
            </a:prstGeom>
            <a:solidFill>
              <a:srgbClr val="00A4E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bIns="274320" rtlCol="0" anchor="ctr"/>
            <a:lstStyle/>
            <a:p>
              <a:pPr algn="ctr"/>
              <a:r>
                <a:rPr lang="en-US" sz="13800" b="1" dirty="0">
                  <a:latin typeface="+mj-lt"/>
                </a:rPr>
                <a:t>Q</a:t>
              </a:r>
            </a:p>
          </p:txBody>
        </p:sp>
        <p:pic>
          <p:nvPicPr>
            <p:cNvPr id="8" name="Graphic 7">
              <a:extLst>
                <a:ext uri="{FF2B5EF4-FFF2-40B4-BE49-F238E27FC236}">
                  <a16:creationId xmlns:a16="http://schemas.microsoft.com/office/drawing/2014/main" id="{C03415D3-2D64-49E6-B51A-EEEC7FFAA4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79557" y="2061516"/>
              <a:ext cx="1109332" cy="1235213"/>
            </a:xfrm>
            <a:prstGeom prst="rect">
              <a:avLst/>
            </a:prstGeom>
          </p:spPr>
        </p:pic>
      </p:grpSp>
      <p:sp>
        <p:nvSpPr>
          <p:cNvPr id="2" name="Date Placeholder 1">
            <a:extLst>
              <a:ext uri="{FF2B5EF4-FFF2-40B4-BE49-F238E27FC236}">
                <a16:creationId xmlns:a16="http://schemas.microsoft.com/office/drawing/2014/main" id="{5BC06A2E-0779-4107-B410-CA8F2D697629}"/>
              </a:ext>
            </a:extLst>
          </p:cNvPr>
          <p:cNvSpPr>
            <a:spLocks noGrp="1"/>
          </p:cNvSpPr>
          <p:nvPr>
            <p:ph type="dt" sz="half" idx="10"/>
          </p:nvPr>
        </p:nvSpPr>
        <p:spPr/>
        <p:txBody>
          <a:bodyPr/>
          <a:lstStyle/>
          <a:p>
            <a:fld id="{160F9C48-74CD-462B-895C-BDAF6FE8F45D}" type="datetimeyyyy">
              <a:rPr lang="en-US" smtClean="0"/>
              <a:t>2024</a:t>
            </a:fld>
            <a:endParaRPr lang="en-US"/>
          </a:p>
        </p:txBody>
      </p:sp>
      <p:sp>
        <p:nvSpPr>
          <p:cNvPr id="5" name="Footer Placeholder 4">
            <a:extLst>
              <a:ext uri="{FF2B5EF4-FFF2-40B4-BE49-F238E27FC236}">
                <a16:creationId xmlns:a16="http://schemas.microsoft.com/office/drawing/2014/main" id="{71944FC2-9856-462C-BB29-794DFB879587}"/>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125307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1F9220CE-11B3-4F87-9269-080EA792C85A}"/>
              </a:ext>
            </a:extLst>
          </p:cNvPr>
          <p:cNvSpPr>
            <a:spLocks noGrp="1"/>
          </p:cNvSpPr>
          <p:nvPr>
            <p:ph type="subTitle" idx="11"/>
          </p:nvPr>
        </p:nvSpPr>
        <p:spPr/>
        <p:txBody>
          <a:bodyPr/>
          <a:lstStyle/>
          <a:p>
            <a:r>
              <a:rPr lang="en-US" dirty="0"/>
              <a:t>Subtitle if needed</a:t>
            </a:r>
          </a:p>
        </p:txBody>
      </p:sp>
      <p:pic>
        <p:nvPicPr>
          <p:cNvPr id="11" name="Picture Placeholder 10" descr="A picture containing text, businesscard, envelope&#10;&#10;Description automatically generated">
            <a:extLst>
              <a:ext uri="{FF2B5EF4-FFF2-40B4-BE49-F238E27FC236}">
                <a16:creationId xmlns:a16="http://schemas.microsoft.com/office/drawing/2014/main" id="{ADF57A9F-F18B-7DCE-7FB9-01EB6CC5132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8542" b="18542"/>
          <a:stretch>
            <a:fillRect/>
          </a:stretch>
        </p:blipFill>
        <p:spPr/>
      </p:pic>
    </p:spTree>
    <p:extLst>
      <p:ext uri="{BB962C8B-B14F-4D97-AF65-F5344CB8AC3E}">
        <p14:creationId xmlns:p14="http://schemas.microsoft.com/office/powerpoint/2010/main" val="397681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B527-DEBE-4F93-AF0C-B4350FAA14FE}"/>
              </a:ext>
            </a:extLst>
          </p:cNvPr>
          <p:cNvSpPr>
            <a:spLocks noGrp="1"/>
          </p:cNvSpPr>
          <p:nvPr>
            <p:ph type="title"/>
          </p:nvPr>
        </p:nvSpPr>
        <p:spPr>
          <a:xfrm>
            <a:off x="495300" y="457200"/>
            <a:ext cx="11201400" cy="640080"/>
          </a:xfrm>
        </p:spPr>
        <p:txBody>
          <a:bodyPr/>
          <a:lstStyle/>
          <a:p>
            <a:r>
              <a:rPr lang="en-US" dirty="0"/>
              <a:t>Title and Content Layout</a:t>
            </a:r>
          </a:p>
        </p:txBody>
      </p:sp>
      <p:sp>
        <p:nvSpPr>
          <p:cNvPr id="3" name="Content Placeholder 2">
            <a:extLst>
              <a:ext uri="{FF2B5EF4-FFF2-40B4-BE49-F238E27FC236}">
                <a16:creationId xmlns:a16="http://schemas.microsoft.com/office/drawing/2014/main" id="{AF169A79-42F1-4839-833F-A955F15DCBD2}"/>
              </a:ext>
            </a:extLst>
          </p:cNvPr>
          <p:cNvSpPr>
            <a:spLocks noGrp="1"/>
          </p:cNvSpPr>
          <p:nvPr>
            <p:ph idx="1"/>
          </p:nvPr>
        </p:nvSpPr>
        <p:spPr>
          <a:xfrm>
            <a:off x="495300" y="1485900"/>
            <a:ext cx="11201400" cy="4764024"/>
          </a:xfrm>
        </p:spPr>
        <p:txBody>
          <a:bodyPr/>
          <a:lstStyle/>
          <a:p>
            <a:r>
              <a:rPr lang="en-US" dirty="0"/>
              <a:t>First level bullet</a:t>
            </a:r>
          </a:p>
          <a:p>
            <a:pPr lvl="1"/>
            <a:r>
              <a:rPr lang="en-US" dirty="0"/>
              <a:t>increase list level for sub-bullets</a:t>
            </a:r>
          </a:p>
        </p:txBody>
      </p:sp>
      <p:sp>
        <p:nvSpPr>
          <p:cNvPr id="4" name="Date Placeholder 3">
            <a:extLst>
              <a:ext uri="{FF2B5EF4-FFF2-40B4-BE49-F238E27FC236}">
                <a16:creationId xmlns:a16="http://schemas.microsoft.com/office/drawing/2014/main" id="{53009773-664C-440F-AC4E-7444A8654E6E}"/>
              </a:ext>
            </a:extLst>
          </p:cNvPr>
          <p:cNvSpPr>
            <a:spLocks noGrp="1"/>
          </p:cNvSpPr>
          <p:nvPr>
            <p:ph type="dt" sz="half" idx="10"/>
          </p:nvPr>
        </p:nvSpPr>
        <p:spPr>
          <a:xfrm>
            <a:off x="614396" y="6553200"/>
            <a:ext cx="365760" cy="182880"/>
          </a:xfrm>
        </p:spPr>
        <p:txBody>
          <a:bodyPr/>
          <a:lstStyle/>
          <a:p>
            <a:fld id="{10360AA6-E56B-4A1B-AEE8-C8DB59BA2666}" type="datetimeyyyy">
              <a:rPr lang="en-US" smtClean="0"/>
              <a:pPr/>
              <a:t>2024</a:t>
            </a:fld>
            <a:endParaRPr lang="en-US"/>
          </a:p>
        </p:txBody>
      </p:sp>
      <p:sp>
        <p:nvSpPr>
          <p:cNvPr id="5" name="Footer Placeholder 4">
            <a:extLst>
              <a:ext uri="{FF2B5EF4-FFF2-40B4-BE49-F238E27FC236}">
                <a16:creationId xmlns:a16="http://schemas.microsoft.com/office/drawing/2014/main" id="{B801FC26-8A05-4EB2-8559-881B7281FF66}"/>
              </a:ext>
            </a:extLst>
          </p:cNvPr>
          <p:cNvSpPr>
            <a:spLocks noGrp="1"/>
          </p:cNvSpPr>
          <p:nvPr>
            <p:ph type="ftr" sz="quarter" idx="11"/>
          </p:nvPr>
        </p:nvSpPr>
        <p:spPr>
          <a:xfrm>
            <a:off x="940946" y="6553200"/>
            <a:ext cx="4587933" cy="182880"/>
          </a:xfrm>
        </p:spPr>
        <p:txBody>
          <a:bodyPr/>
          <a:lstStyle/>
          <a:p>
            <a:r>
              <a:rPr lang="en-US"/>
              <a:t>Society of Sensory Professionals</a:t>
            </a:r>
          </a:p>
        </p:txBody>
      </p:sp>
      <p:sp>
        <p:nvSpPr>
          <p:cNvPr id="7" name="Slide Number Placeholder 6">
            <a:extLst>
              <a:ext uri="{FF2B5EF4-FFF2-40B4-BE49-F238E27FC236}">
                <a16:creationId xmlns:a16="http://schemas.microsoft.com/office/drawing/2014/main" id="{FD9B429C-8BC1-4DCD-9A86-E1987C9B904E}"/>
              </a:ext>
            </a:extLst>
          </p:cNvPr>
          <p:cNvSpPr>
            <a:spLocks noGrp="1"/>
          </p:cNvSpPr>
          <p:nvPr>
            <p:ph type="sldNum" sz="quarter" idx="12"/>
          </p:nvPr>
        </p:nvSpPr>
        <p:spPr>
          <a:xfrm>
            <a:off x="11138526" y="6553200"/>
            <a:ext cx="481974" cy="182880"/>
          </a:xfrm>
        </p:spPr>
        <p:txBody>
          <a:bodyPr/>
          <a:lstStyle/>
          <a:p>
            <a:fld id="{B5915699-0F63-4C61-80D8-C6D5EC39C3C1}" type="slidenum">
              <a:rPr lang="en-US" smtClean="0"/>
              <a:pPr/>
              <a:t>2</a:t>
            </a:fld>
            <a:endParaRPr lang="en-US"/>
          </a:p>
        </p:txBody>
      </p:sp>
    </p:spTree>
    <p:extLst>
      <p:ext uri="{BB962C8B-B14F-4D97-AF65-F5344CB8AC3E}">
        <p14:creationId xmlns:p14="http://schemas.microsoft.com/office/powerpoint/2010/main" val="416698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D840-26B9-415A-B0C6-FF1F66B39DAE}"/>
              </a:ext>
            </a:extLst>
          </p:cNvPr>
          <p:cNvSpPr>
            <a:spLocks noGrp="1"/>
          </p:cNvSpPr>
          <p:nvPr>
            <p:ph type="title"/>
          </p:nvPr>
        </p:nvSpPr>
        <p:spPr>
          <a:xfrm>
            <a:off x="495300" y="457200"/>
            <a:ext cx="11201400" cy="640080"/>
          </a:xfrm>
        </p:spPr>
        <p:txBody>
          <a:bodyPr/>
          <a:lstStyle/>
          <a:p>
            <a:r>
              <a:rPr lang="en-US" dirty="0"/>
              <a:t>Two Content Layout</a:t>
            </a:r>
          </a:p>
        </p:txBody>
      </p:sp>
      <p:sp>
        <p:nvSpPr>
          <p:cNvPr id="3" name="Content Placeholder 2">
            <a:extLst>
              <a:ext uri="{FF2B5EF4-FFF2-40B4-BE49-F238E27FC236}">
                <a16:creationId xmlns:a16="http://schemas.microsoft.com/office/drawing/2014/main" id="{A88828FD-9AB2-4C0F-B8CC-AE5758ABB02C}"/>
              </a:ext>
            </a:extLst>
          </p:cNvPr>
          <p:cNvSpPr>
            <a:spLocks noGrp="1"/>
          </p:cNvSpPr>
          <p:nvPr>
            <p:ph sz="half" idx="1"/>
          </p:nvPr>
        </p:nvSpPr>
        <p:spPr>
          <a:xfrm>
            <a:off x="495300" y="1485899"/>
            <a:ext cx="5524500" cy="4764024"/>
          </a:xfrm>
        </p:spPr>
        <p:txBody>
          <a:bodyPr/>
          <a:lstStyle/>
          <a:p>
            <a:r>
              <a:rPr lang="en-US" dirty="0"/>
              <a:t>First level bullet</a:t>
            </a:r>
          </a:p>
          <a:p>
            <a:pPr lvl="1"/>
            <a:r>
              <a:rPr lang="en-US" dirty="0"/>
              <a:t>second level </a:t>
            </a:r>
          </a:p>
          <a:p>
            <a:pPr lvl="2"/>
            <a:r>
              <a:rPr lang="en-US" dirty="0"/>
              <a:t>third level</a:t>
            </a:r>
          </a:p>
        </p:txBody>
      </p:sp>
      <p:sp>
        <p:nvSpPr>
          <p:cNvPr id="4" name="Content Placeholder 3">
            <a:extLst>
              <a:ext uri="{FF2B5EF4-FFF2-40B4-BE49-F238E27FC236}">
                <a16:creationId xmlns:a16="http://schemas.microsoft.com/office/drawing/2014/main" id="{F0B03608-005D-46D5-A733-1959F14334A2}"/>
              </a:ext>
            </a:extLst>
          </p:cNvPr>
          <p:cNvSpPr>
            <a:spLocks noGrp="1"/>
          </p:cNvSpPr>
          <p:nvPr>
            <p:ph sz="half" idx="2"/>
          </p:nvPr>
        </p:nvSpPr>
        <p:spPr>
          <a:xfrm>
            <a:off x="6172200" y="1485899"/>
            <a:ext cx="5524500" cy="4764024"/>
          </a:xfrm>
        </p:spPr>
        <p:txBody>
          <a:bodyPr/>
          <a:lstStyle/>
          <a:p>
            <a:r>
              <a:rPr lang="en-US" dirty="0"/>
              <a:t>First level bullet</a:t>
            </a:r>
          </a:p>
          <a:p>
            <a:pPr lvl="1"/>
            <a:r>
              <a:rPr lang="en-US" dirty="0"/>
              <a:t>second level </a:t>
            </a:r>
          </a:p>
          <a:p>
            <a:pPr lvl="2"/>
            <a:r>
              <a:rPr lang="en-US" dirty="0"/>
              <a:t>third level</a:t>
            </a:r>
          </a:p>
        </p:txBody>
      </p:sp>
      <p:sp>
        <p:nvSpPr>
          <p:cNvPr id="5" name="Slide Number Placeholder 4">
            <a:extLst>
              <a:ext uri="{FF2B5EF4-FFF2-40B4-BE49-F238E27FC236}">
                <a16:creationId xmlns:a16="http://schemas.microsoft.com/office/drawing/2014/main" id="{F820A6CD-4626-45DA-82FB-C8A68C51DE74}"/>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3</a:t>
            </a:fld>
            <a:endParaRPr lang="en-US"/>
          </a:p>
        </p:txBody>
      </p:sp>
      <p:sp>
        <p:nvSpPr>
          <p:cNvPr id="6" name="Date Placeholder 5">
            <a:extLst>
              <a:ext uri="{FF2B5EF4-FFF2-40B4-BE49-F238E27FC236}">
                <a16:creationId xmlns:a16="http://schemas.microsoft.com/office/drawing/2014/main" id="{31276E60-53F1-43A5-A588-1A7B2DDE05E4}"/>
              </a:ext>
            </a:extLst>
          </p:cNvPr>
          <p:cNvSpPr>
            <a:spLocks noGrp="1"/>
          </p:cNvSpPr>
          <p:nvPr>
            <p:ph type="dt" sz="half" idx="10"/>
          </p:nvPr>
        </p:nvSpPr>
        <p:spPr/>
        <p:txBody>
          <a:bodyPr/>
          <a:lstStyle/>
          <a:p>
            <a:fld id="{B926C55B-E81D-4C25-AAA2-B5851894890B}" type="datetimeyyyy">
              <a:rPr lang="en-US" smtClean="0"/>
              <a:t>2024</a:t>
            </a:fld>
            <a:endParaRPr lang="en-US"/>
          </a:p>
        </p:txBody>
      </p:sp>
      <p:sp>
        <p:nvSpPr>
          <p:cNvPr id="7" name="Footer Placeholder 6">
            <a:extLst>
              <a:ext uri="{FF2B5EF4-FFF2-40B4-BE49-F238E27FC236}">
                <a16:creationId xmlns:a16="http://schemas.microsoft.com/office/drawing/2014/main" id="{D1ABC8CF-6136-4E63-B393-08E604CBB091}"/>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121579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3501-CFC8-4D67-96B1-113849015095}"/>
              </a:ext>
            </a:extLst>
          </p:cNvPr>
          <p:cNvSpPr>
            <a:spLocks noGrp="1"/>
          </p:cNvSpPr>
          <p:nvPr>
            <p:ph type="title"/>
          </p:nvPr>
        </p:nvSpPr>
        <p:spPr>
          <a:xfrm>
            <a:off x="495300" y="457200"/>
            <a:ext cx="11201400" cy="640080"/>
          </a:xfrm>
        </p:spPr>
        <p:txBody>
          <a:bodyPr/>
          <a:lstStyle/>
          <a:p>
            <a:r>
              <a:rPr lang="en-US" dirty="0"/>
              <a:t>Title, Content &amp; Photo Layout</a:t>
            </a:r>
          </a:p>
        </p:txBody>
      </p:sp>
      <p:sp>
        <p:nvSpPr>
          <p:cNvPr id="4" name="Content Placeholder 3">
            <a:extLst>
              <a:ext uri="{FF2B5EF4-FFF2-40B4-BE49-F238E27FC236}">
                <a16:creationId xmlns:a16="http://schemas.microsoft.com/office/drawing/2014/main" id="{F2039EAE-FAB1-491E-982A-D7FCCB5F9F18}"/>
              </a:ext>
            </a:extLst>
          </p:cNvPr>
          <p:cNvSpPr>
            <a:spLocks noGrp="1"/>
          </p:cNvSpPr>
          <p:nvPr>
            <p:ph idx="1"/>
          </p:nvPr>
        </p:nvSpPr>
        <p:spPr>
          <a:xfrm>
            <a:off x="495300" y="1485900"/>
            <a:ext cx="8229600" cy="4764024"/>
          </a:xfrm>
        </p:spPr>
        <p:txBody>
          <a:bodyPr/>
          <a:lstStyle/>
          <a:p>
            <a:r>
              <a:rPr lang="en-US" dirty="0"/>
              <a:t>Click on photo to replace</a:t>
            </a:r>
          </a:p>
        </p:txBody>
      </p:sp>
      <p:sp>
        <p:nvSpPr>
          <p:cNvPr id="3" name="Slide Number Placeholder 2">
            <a:extLst>
              <a:ext uri="{FF2B5EF4-FFF2-40B4-BE49-F238E27FC236}">
                <a16:creationId xmlns:a16="http://schemas.microsoft.com/office/drawing/2014/main" id="{743BF98A-7197-430D-B7C1-F15969B97E8F}"/>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4</a:t>
            </a:fld>
            <a:endParaRPr lang="en-US"/>
          </a:p>
        </p:txBody>
      </p:sp>
      <p:sp>
        <p:nvSpPr>
          <p:cNvPr id="5" name="Date Placeholder 4">
            <a:extLst>
              <a:ext uri="{FF2B5EF4-FFF2-40B4-BE49-F238E27FC236}">
                <a16:creationId xmlns:a16="http://schemas.microsoft.com/office/drawing/2014/main" id="{F4FF6BE3-1638-4146-932C-5DB3E0B9554C}"/>
              </a:ext>
            </a:extLst>
          </p:cNvPr>
          <p:cNvSpPr>
            <a:spLocks noGrp="1"/>
          </p:cNvSpPr>
          <p:nvPr>
            <p:ph type="dt" sz="half" idx="10"/>
          </p:nvPr>
        </p:nvSpPr>
        <p:spPr/>
        <p:txBody>
          <a:bodyPr/>
          <a:lstStyle/>
          <a:p>
            <a:fld id="{1E9E3059-6EE7-48E3-B6CB-A9FD733665D4}" type="datetimeyyyy">
              <a:rPr lang="en-US" smtClean="0"/>
              <a:t>2024</a:t>
            </a:fld>
            <a:endParaRPr lang="en-US"/>
          </a:p>
        </p:txBody>
      </p:sp>
      <p:sp>
        <p:nvSpPr>
          <p:cNvPr id="6" name="Footer Placeholder 5">
            <a:extLst>
              <a:ext uri="{FF2B5EF4-FFF2-40B4-BE49-F238E27FC236}">
                <a16:creationId xmlns:a16="http://schemas.microsoft.com/office/drawing/2014/main" id="{8348F29F-A79E-4446-B628-89026F821DDF}"/>
              </a:ext>
            </a:extLst>
          </p:cNvPr>
          <p:cNvSpPr>
            <a:spLocks noGrp="1"/>
          </p:cNvSpPr>
          <p:nvPr>
            <p:ph type="ftr" sz="quarter" idx="11"/>
          </p:nvPr>
        </p:nvSpPr>
        <p:spPr/>
        <p:txBody>
          <a:bodyPr/>
          <a:lstStyle/>
          <a:p>
            <a:r>
              <a:rPr lang="en-US"/>
              <a:t>Society of Sensory Professionals</a:t>
            </a:r>
          </a:p>
        </p:txBody>
      </p:sp>
      <p:pic>
        <p:nvPicPr>
          <p:cNvPr id="31" name="Picture Placeholder 30">
            <a:extLst>
              <a:ext uri="{FF2B5EF4-FFF2-40B4-BE49-F238E27FC236}">
                <a16:creationId xmlns:a16="http://schemas.microsoft.com/office/drawing/2014/main" id="{2AF67666-9B3B-4C0A-8884-7328F851570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9933" r="19933"/>
          <a:stretch/>
        </p:blipFill>
        <p:spPr>
          <a:xfrm>
            <a:off x="8619362" y="1249299"/>
            <a:ext cx="3572639" cy="3962400"/>
          </a:xfrm>
        </p:spPr>
      </p:pic>
    </p:spTree>
    <p:extLst>
      <p:ext uri="{BB962C8B-B14F-4D97-AF65-F5344CB8AC3E}">
        <p14:creationId xmlns:p14="http://schemas.microsoft.com/office/powerpoint/2010/main" val="200001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14099-5BCB-46E9-B175-153C7F98E599}"/>
              </a:ext>
            </a:extLst>
          </p:cNvPr>
          <p:cNvSpPr>
            <a:spLocks noGrp="1"/>
          </p:cNvSpPr>
          <p:nvPr>
            <p:ph type="title"/>
          </p:nvPr>
        </p:nvSpPr>
        <p:spPr>
          <a:xfrm>
            <a:off x="495300" y="457200"/>
            <a:ext cx="11201400" cy="640080"/>
          </a:xfrm>
        </p:spPr>
        <p:txBody>
          <a:bodyPr/>
          <a:lstStyle/>
          <a:p>
            <a:r>
              <a:rPr lang="en-US" dirty="0"/>
              <a:t>Chart or Graph</a:t>
            </a:r>
          </a:p>
        </p:txBody>
      </p:sp>
      <p:graphicFrame>
        <p:nvGraphicFramePr>
          <p:cNvPr id="8" name="Content Placeholder 7">
            <a:extLst>
              <a:ext uri="{FF2B5EF4-FFF2-40B4-BE49-F238E27FC236}">
                <a16:creationId xmlns:a16="http://schemas.microsoft.com/office/drawing/2014/main" id="{F1A5717F-D55C-43F0-9377-0892EA4DEF79}"/>
              </a:ext>
            </a:extLst>
          </p:cNvPr>
          <p:cNvGraphicFramePr>
            <a:graphicFrameLocks noGrp="1"/>
          </p:cNvGraphicFramePr>
          <p:nvPr>
            <p:ph idx="1"/>
            <p:extLst>
              <p:ext uri="{D42A27DB-BD31-4B8C-83A1-F6EECF244321}">
                <p14:modId xmlns:p14="http://schemas.microsoft.com/office/powerpoint/2010/main" val="346575678"/>
              </p:ext>
            </p:extLst>
          </p:nvPr>
        </p:nvGraphicFramePr>
        <p:xfrm>
          <a:off x="495300" y="1485900"/>
          <a:ext cx="11201400" cy="476408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A14B3C7-0169-4AE3-908C-2B036226A4E1}"/>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5</a:t>
            </a:fld>
            <a:endParaRPr lang="en-US"/>
          </a:p>
        </p:txBody>
      </p:sp>
      <p:sp>
        <p:nvSpPr>
          <p:cNvPr id="9" name="Rectangle 8">
            <a:extLst>
              <a:ext uri="{FF2B5EF4-FFF2-40B4-BE49-F238E27FC236}">
                <a16:creationId xmlns:a16="http://schemas.microsoft.com/office/drawing/2014/main" id="{6070D601-7FA6-4137-AFE1-831684BEA171}"/>
              </a:ext>
            </a:extLst>
          </p:cNvPr>
          <p:cNvSpPr/>
          <p:nvPr/>
        </p:nvSpPr>
        <p:spPr>
          <a:xfrm>
            <a:off x="1689264" y="2283307"/>
            <a:ext cx="3905173" cy="3693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latin typeface="+mj-lt"/>
              </a:rPr>
              <a:t>Use simple gray box for callouts</a:t>
            </a:r>
          </a:p>
        </p:txBody>
      </p:sp>
      <p:sp>
        <p:nvSpPr>
          <p:cNvPr id="2" name="Date Placeholder 1">
            <a:extLst>
              <a:ext uri="{FF2B5EF4-FFF2-40B4-BE49-F238E27FC236}">
                <a16:creationId xmlns:a16="http://schemas.microsoft.com/office/drawing/2014/main" id="{50D3D943-1029-42EA-8B65-652306A72515}"/>
              </a:ext>
            </a:extLst>
          </p:cNvPr>
          <p:cNvSpPr>
            <a:spLocks noGrp="1"/>
          </p:cNvSpPr>
          <p:nvPr>
            <p:ph type="dt" sz="half" idx="10"/>
          </p:nvPr>
        </p:nvSpPr>
        <p:spPr>
          <a:xfrm>
            <a:off x="614396" y="6553200"/>
            <a:ext cx="365760" cy="182880"/>
          </a:xfrm>
        </p:spPr>
        <p:txBody>
          <a:bodyPr/>
          <a:lstStyle/>
          <a:p>
            <a:fld id="{169DD0D5-F31A-430D-B2CE-F19E198CB37A}" type="datetimeyyyy">
              <a:rPr lang="en-US" smtClean="0"/>
              <a:t>2024</a:t>
            </a:fld>
            <a:endParaRPr lang="en-US"/>
          </a:p>
        </p:txBody>
      </p:sp>
      <p:sp>
        <p:nvSpPr>
          <p:cNvPr id="5" name="Footer Placeholder 4">
            <a:extLst>
              <a:ext uri="{FF2B5EF4-FFF2-40B4-BE49-F238E27FC236}">
                <a16:creationId xmlns:a16="http://schemas.microsoft.com/office/drawing/2014/main" id="{B1953BE6-7D11-498F-8F9B-D8828B56899F}"/>
              </a:ext>
            </a:extLst>
          </p:cNvPr>
          <p:cNvSpPr>
            <a:spLocks noGrp="1"/>
          </p:cNvSpPr>
          <p:nvPr>
            <p:ph type="ftr" sz="quarter" idx="11"/>
          </p:nvPr>
        </p:nvSpPr>
        <p:spPr>
          <a:xfrm>
            <a:off x="940946" y="6553200"/>
            <a:ext cx="4587933" cy="182880"/>
          </a:xfrm>
        </p:spPr>
        <p:txBody>
          <a:bodyPr/>
          <a:lstStyle/>
          <a:p>
            <a:r>
              <a:rPr lang="en-US"/>
              <a:t>Society of Sensory Professionals</a:t>
            </a:r>
          </a:p>
        </p:txBody>
      </p:sp>
    </p:spTree>
    <p:extLst>
      <p:ext uri="{BB962C8B-B14F-4D97-AF65-F5344CB8AC3E}">
        <p14:creationId xmlns:p14="http://schemas.microsoft.com/office/powerpoint/2010/main" val="63657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031C-599C-4BAF-B7C6-66E53DC991CB}"/>
              </a:ext>
            </a:extLst>
          </p:cNvPr>
          <p:cNvSpPr>
            <a:spLocks noGrp="1"/>
          </p:cNvSpPr>
          <p:nvPr>
            <p:ph type="title"/>
          </p:nvPr>
        </p:nvSpPr>
        <p:spPr>
          <a:xfrm>
            <a:off x="495300" y="457200"/>
            <a:ext cx="1654513" cy="640080"/>
          </a:xfrm>
        </p:spPr>
        <p:txBody>
          <a:bodyPr/>
          <a:lstStyle/>
          <a:p>
            <a:r>
              <a:rPr lang="en-US" dirty="0"/>
              <a:t>Icons</a:t>
            </a:r>
          </a:p>
        </p:txBody>
      </p:sp>
      <p:sp>
        <p:nvSpPr>
          <p:cNvPr id="3" name="Slide Number Placeholder 2">
            <a:extLst>
              <a:ext uri="{FF2B5EF4-FFF2-40B4-BE49-F238E27FC236}">
                <a16:creationId xmlns:a16="http://schemas.microsoft.com/office/drawing/2014/main" id="{02AF7E73-0749-497F-9C41-B3F34F154655}"/>
              </a:ext>
            </a:extLst>
          </p:cNvPr>
          <p:cNvSpPr>
            <a:spLocks noGrp="1"/>
          </p:cNvSpPr>
          <p:nvPr>
            <p:ph type="sldNum" sz="quarter" idx="12"/>
          </p:nvPr>
        </p:nvSpPr>
        <p:spPr/>
        <p:txBody>
          <a:bodyPr/>
          <a:lstStyle/>
          <a:p>
            <a:fld id="{B5915699-0F63-4C61-80D8-C6D5EC39C3C1}" type="slidenum">
              <a:rPr lang="en-US" smtClean="0"/>
              <a:t>6</a:t>
            </a:fld>
            <a:endParaRPr lang="en-US"/>
          </a:p>
        </p:txBody>
      </p:sp>
      <p:sp>
        <p:nvSpPr>
          <p:cNvPr id="4" name="TextBox 3">
            <a:extLst>
              <a:ext uri="{FF2B5EF4-FFF2-40B4-BE49-F238E27FC236}">
                <a16:creationId xmlns:a16="http://schemas.microsoft.com/office/drawing/2014/main" id="{69A9D03C-91A7-41BB-9B21-FA43C24A1F58}"/>
              </a:ext>
            </a:extLst>
          </p:cNvPr>
          <p:cNvSpPr txBox="1"/>
          <p:nvPr/>
        </p:nvSpPr>
        <p:spPr>
          <a:xfrm>
            <a:off x="2535708" y="464982"/>
            <a:ext cx="9160992" cy="523220"/>
          </a:xfrm>
          <a:prstGeom prst="rect">
            <a:avLst/>
          </a:prstGeom>
          <a:noFill/>
        </p:spPr>
        <p:txBody>
          <a:bodyPr wrap="square">
            <a:spAutoFit/>
          </a:bodyPr>
          <a:lstStyle/>
          <a:p>
            <a:r>
              <a:rPr lang="en-US" sz="1400" dirty="0"/>
              <a:t>Icons can be recolored using shape fill. Icons can be used with yellow hex shape (center vertically &amp; horizontally with shape then group). To resize icon and/or shape, use the shift key to keep the original proportions.</a:t>
            </a:r>
          </a:p>
        </p:txBody>
      </p:sp>
      <p:sp>
        <p:nvSpPr>
          <p:cNvPr id="5" name="Freeform 18">
            <a:extLst>
              <a:ext uri="{FF2B5EF4-FFF2-40B4-BE49-F238E27FC236}">
                <a16:creationId xmlns:a16="http://schemas.microsoft.com/office/drawing/2014/main" id="{901098C0-461D-4216-B6F6-8CAA2A7A0A2A}"/>
              </a:ext>
            </a:extLst>
          </p:cNvPr>
          <p:cNvSpPr>
            <a:spLocks noEditPoints="1"/>
          </p:cNvSpPr>
          <p:nvPr/>
        </p:nvSpPr>
        <p:spPr bwMode="auto">
          <a:xfrm>
            <a:off x="10766399" y="1588921"/>
            <a:ext cx="360916" cy="359560"/>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9">
            <a:extLst>
              <a:ext uri="{FF2B5EF4-FFF2-40B4-BE49-F238E27FC236}">
                <a16:creationId xmlns:a16="http://schemas.microsoft.com/office/drawing/2014/main" id="{3707CD19-B1E1-4ED5-AC82-26E1FF7592D6}"/>
              </a:ext>
            </a:extLst>
          </p:cNvPr>
          <p:cNvSpPr>
            <a:spLocks noEditPoints="1"/>
          </p:cNvSpPr>
          <p:nvPr/>
        </p:nvSpPr>
        <p:spPr bwMode="auto">
          <a:xfrm>
            <a:off x="8651362" y="1588921"/>
            <a:ext cx="359560" cy="359560"/>
          </a:xfrm>
          <a:custGeom>
            <a:avLst/>
            <a:gdLst>
              <a:gd name="T0" fmla="*/ 100 w 176"/>
              <a:gd name="T1" fmla="*/ 124 h 176"/>
              <a:gd name="T2" fmla="*/ 95 w 176"/>
              <a:gd name="T3" fmla="*/ 123 h 176"/>
              <a:gd name="T4" fmla="*/ 94 w 176"/>
              <a:gd name="T5" fmla="*/ 119 h 176"/>
              <a:gd name="T6" fmla="*/ 94 w 176"/>
              <a:gd name="T7" fmla="*/ 115 h 176"/>
              <a:gd name="T8" fmla="*/ 95 w 176"/>
              <a:gd name="T9" fmla="*/ 110 h 176"/>
              <a:gd name="T10" fmla="*/ 100 w 176"/>
              <a:gd name="T11" fmla="*/ 94 h 176"/>
              <a:gd name="T12" fmla="*/ 101 w 176"/>
              <a:gd name="T13" fmla="*/ 89 h 176"/>
              <a:gd name="T14" fmla="*/ 101 w 176"/>
              <a:gd name="T15" fmla="*/ 86 h 176"/>
              <a:gd name="T16" fmla="*/ 97 w 176"/>
              <a:gd name="T17" fmla="*/ 77 h 176"/>
              <a:gd name="T18" fmla="*/ 87 w 176"/>
              <a:gd name="T19" fmla="*/ 74 h 176"/>
              <a:gd name="T20" fmla="*/ 79 w 176"/>
              <a:gd name="T21" fmla="*/ 75 h 176"/>
              <a:gd name="T22" fmla="*/ 70 w 176"/>
              <a:gd name="T23" fmla="*/ 78 h 176"/>
              <a:gd name="T24" fmla="*/ 68 w 176"/>
              <a:gd name="T25" fmla="*/ 83 h 176"/>
              <a:gd name="T26" fmla="*/ 72 w 176"/>
              <a:gd name="T27" fmla="*/ 82 h 176"/>
              <a:gd name="T28" fmla="*/ 76 w 176"/>
              <a:gd name="T29" fmla="*/ 82 h 176"/>
              <a:gd name="T30" fmla="*/ 81 w 176"/>
              <a:gd name="T31" fmla="*/ 83 h 176"/>
              <a:gd name="T32" fmla="*/ 82 w 176"/>
              <a:gd name="T33" fmla="*/ 87 h 176"/>
              <a:gd name="T34" fmla="*/ 82 w 176"/>
              <a:gd name="T35" fmla="*/ 91 h 176"/>
              <a:gd name="T36" fmla="*/ 80 w 176"/>
              <a:gd name="T37" fmla="*/ 96 h 176"/>
              <a:gd name="T38" fmla="*/ 76 w 176"/>
              <a:gd name="T39" fmla="*/ 112 h 176"/>
              <a:gd name="T40" fmla="*/ 75 w 176"/>
              <a:gd name="T41" fmla="*/ 117 h 176"/>
              <a:gd name="T42" fmla="*/ 74 w 176"/>
              <a:gd name="T43" fmla="*/ 121 h 176"/>
              <a:gd name="T44" fmla="*/ 78 w 176"/>
              <a:gd name="T45" fmla="*/ 129 h 176"/>
              <a:gd name="T46" fmla="*/ 89 w 176"/>
              <a:gd name="T47" fmla="*/ 132 h 176"/>
              <a:gd name="T48" fmla="*/ 97 w 176"/>
              <a:gd name="T49" fmla="*/ 131 h 176"/>
              <a:gd name="T50" fmla="*/ 106 w 176"/>
              <a:gd name="T51" fmla="*/ 128 h 176"/>
              <a:gd name="T52" fmla="*/ 107 w 176"/>
              <a:gd name="T53" fmla="*/ 123 h 176"/>
              <a:gd name="T54" fmla="*/ 104 w 176"/>
              <a:gd name="T55" fmla="*/ 124 h 176"/>
              <a:gd name="T56" fmla="*/ 100 w 176"/>
              <a:gd name="T57" fmla="*/ 124 h 176"/>
              <a:gd name="T58" fmla="*/ 88 w 176"/>
              <a:gd name="T59" fmla="*/ 0 h 176"/>
              <a:gd name="T60" fmla="*/ 0 w 176"/>
              <a:gd name="T61" fmla="*/ 88 h 176"/>
              <a:gd name="T62" fmla="*/ 88 w 176"/>
              <a:gd name="T63" fmla="*/ 176 h 176"/>
              <a:gd name="T64" fmla="*/ 176 w 176"/>
              <a:gd name="T65" fmla="*/ 88 h 176"/>
              <a:gd name="T66" fmla="*/ 88 w 176"/>
              <a:gd name="T67" fmla="*/ 0 h 176"/>
              <a:gd name="T68" fmla="*/ 88 w 176"/>
              <a:gd name="T69" fmla="*/ 168 h 176"/>
              <a:gd name="T70" fmla="*/ 8 w 176"/>
              <a:gd name="T71" fmla="*/ 88 h 176"/>
              <a:gd name="T72" fmla="*/ 88 w 176"/>
              <a:gd name="T73" fmla="*/ 8 h 176"/>
              <a:gd name="T74" fmla="*/ 168 w 176"/>
              <a:gd name="T75" fmla="*/ 88 h 176"/>
              <a:gd name="T76" fmla="*/ 88 w 176"/>
              <a:gd name="T77" fmla="*/ 168 h 176"/>
              <a:gd name="T78" fmla="*/ 97 w 176"/>
              <a:gd name="T79" fmla="*/ 44 h 176"/>
              <a:gd name="T80" fmla="*/ 89 w 176"/>
              <a:gd name="T81" fmla="*/ 47 h 176"/>
              <a:gd name="T82" fmla="*/ 86 w 176"/>
              <a:gd name="T83" fmla="*/ 54 h 176"/>
              <a:gd name="T84" fmla="*/ 89 w 176"/>
              <a:gd name="T85" fmla="*/ 62 h 176"/>
              <a:gd name="T86" fmla="*/ 97 w 176"/>
              <a:gd name="T87" fmla="*/ 65 h 176"/>
              <a:gd name="T88" fmla="*/ 105 w 176"/>
              <a:gd name="T89" fmla="*/ 62 h 176"/>
              <a:gd name="T90" fmla="*/ 108 w 176"/>
              <a:gd name="T91" fmla="*/ 54 h 176"/>
              <a:gd name="T92" fmla="*/ 105 w 176"/>
              <a:gd name="T93" fmla="*/ 47 h 176"/>
              <a:gd name="T94" fmla="*/ 97 w 176"/>
              <a:gd name="T9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100" y="124"/>
                </a:moveTo>
                <a:cubicBezTo>
                  <a:pt x="98" y="124"/>
                  <a:pt x="96" y="124"/>
                  <a:pt x="95" y="123"/>
                </a:cubicBezTo>
                <a:cubicBezTo>
                  <a:pt x="94" y="122"/>
                  <a:pt x="94" y="121"/>
                  <a:pt x="94" y="119"/>
                </a:cubicBezTo>
                <a:cubicBezTo>
                  <a:pt x="94" y="118"/>
                  <a:pt x="94" y="117"/>
                  <a:pt x="94" y="115"/>
                </a:cubicBezTo>
                <a:cubicBezTo>
                  <a:pt x="94" y="113"/>
                  <a:pt x="95" y="112"/>
                  <a:pt x="95" y="110"/>
                </a:cubicBezTo>
                <a:cubicBezTo>
                  <a:pt x="100" y="94"/>
                  <a:pt x="100" y="94"/>
                  <a:pt x="100" y="94"/>
                </a:cubicBezTo>
                <a:cubicBezTo>
                  <a:pt x="100" y="93"/>
                  <a:pt x="101" y="91"/>
                  <a:pt x="101" y="89"/>
                </a:cubicBezTo>
                <a:cubicBezTo>
                  <a:pt x="101" y="87"/>
                  <a:pt x="101" y="86"/>
                  <a:pt x="101" y="86"/>
                </a:cubicBezTo>
                <a:cubicBezTo>
                  <a:pt x="101" y="82"/>
                  <a:pt x="100" y="79"/>
                  <a:pt x="97" y="77"/>
                </a:cubicBezTo>
                <a:cubicBezTo>
                  <a:pt x="95" y="75"/>
                  <a:pt x="91" y="74"/>
                  <a:pt x="87" y="74"/>
                </a:cubicBezTo>
                <a:cubicBezTo>
                  <a:pt x="84" y="74"/>
                  <a:pt x="81" y="74"/>
                  <a:pt x="79" y="75"/>
                </a:cubicBezTo>
                <a:cubicBezTo>
                  <a:pt x="76" y="76"/>
                  <a:pt x="73" y="77"/>
                  <a:pt x="70" y="78"/>
                </a:cubicBezTo>
                <a:cubicBezTo>
                  <a:pt x="68" y="83"/>
                  <a:pt x="68" y="83"/>
                  <a:pt x="68" y="83"/>
                </a:cubicBezTo>
                <a:cubicBezTo>
                  <a:pt x="69" y="83"/>
                  <a:pt x="70" y="83"/>
                  <a:pt x="72" y="82"/>
                </a:cubicBezTo>
                <a:cubicBezTo>
                  <a:pt x="73" y="82"/>
                  <a:pt x="74" y="82"/>
                  <a:pt x="76" y="82"/>
                </a:cubicBezTo>
                <a:cubicBezTo>
                  <a:pt x="78" y="82"/>
                  <a:pt x="80" y="82"/>
                  <a:pt x="81" y="83"/>
                </a:cubicBezTo>
                <a:cubicBezTo>
                  <a:pt x="81" y="84"/>
                  <a:pt x="82" y="85"/>
                  <a:pt x="82" y="87"/>
                </a:cubicBezTo>
                <a:cubicBezTo>
                  <a:pt x="82" y="89"/>
                  <a:pt x="82" y="90"/>
                  <a:pt x="82" y="91"/>
                </a:cubicBezTo>
                <a:cubicBezTo>
                  <a:pt x="81" y="93"/>
                  <a:pt x="81" y="94"/>
                  <a:pt x="80" y="96"/>
                </a:cubicBezTo>
                <a:cubicBezTo>
                  <a:pt x="76" y="112"/>
                  <a:pt x="76" y="112"/>
                  <a:pt x="76" y="112"/>
                </a:cubicBezTo>
                <a:cubicBezTo>
                  <a:pt x="75" y="114"/>
                  <a:pt x="75" y="115"/>
                  <a:pt x="75" y="117"/>
                </a:cubicBezTo>
                <a:cubicBezTo>
                  <a:pt x="75" y="118"/>
                  <a:pt x="74" y="119"/>
                  <a:pt x="74" y="121"/>
                </a:cubicBezTo>
                <a:cubicBezTo>
                  <a:pt x="74" y="124"/>
                  <a:pt x="76" y="127"/>
                  <a:pt x="78" y="129"/>
                </a:cubicBezTo>
                <a:cubicBezTo>
                  <a:pt x="81" y="131"/>
                  <a:pt x="84" y="132"/>
                  <a:pt x="89" y="132"/>
                </a:cubicBezTo>
                <a:cubicBezTo>
                  <a:pt x="92" y="132"/>
                  <a:pt x="95" y="132"/>
                  <a:pt x="97" y="131"/>
                </a:cubicBezTo>
                <a:cubicBezTo>
                  <a:pt x="99" y="130"/>
                  <a:pt x="102" y="129"/>
                  <a:pt x="106" y="128"/>
                </a:cubicBezTo>
                <a:cubicBezTo>
                  <a:pt x="107" y="123"/>
                  <a:pt x="107" y="123"/>
                  <a:pt x="107" y="123"/>
                </a:cubicBezTo>
                <a:cubicBezTo>
                  <a:pt x="107" y="123"/>
                  <a:pt x="106" y="123"/>
                  <a:pt x="104" y="124"/>
                </a:cubicBezTo>
                <a:cubicBezTo>
                  <a:pt x="103" y="124"/>
                  <a:pt x="101" y="124"/>
                  <a:pt x="100" y="12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moveTo>
                  <a:pt x="97" y="44"/>
                </a:moveTo>
                <a:cubicBezTo>
                  <a:pt x="94" y="44"/>
                  <a:pt x="91" y="45"/>
                  <a:pt x="89" y="47"/>
                </a:cubicBezTo>
                <a:cubicBezTo>
                  <a:pt x="87" y="49"/>
                  <a:pt x="86" y="52"/>
                  <a:pt x="86" y="54"/>
                </a:cubicBezTo>
                <a:cubicBezTo>
                  <a:pt x="86" y="57"/>
                  <a:pt x="87" y="60"/>
                  <a:pt x="89" y="62"/>
                </a:cubicBezTo>
                <a:cubicBezTo>
                  <a:pt x="91" y="64"/>
                  <a:pt x="94" y="65"/>
                  <a:pt x="97" y="65"/>
                </a:cubicBezTo>
                <a:cubicBezTo>
                  <a:pt x="100" y="65"/>
                  <a:pt x="103" y="64"/>
                  <a:pt x="105" y="62"/>
                </a:cubicBezTo>
                <a:cubicBezTo>
                  <a:pt x="107" y="60"/>
                  <a:pt x="108" y="57"/>
                  <a:pt x="108" y="54"/>
                </a:cubicBezTo>
                <a:cubicBezTo>
                  <a:pt x="108" y="52"/>
                  <a:pt x="107" y="49"/>
                  <a:pt x="105" y="47"/>
                </a:cubicBezTo>
                <a:cubicBezTo>
                  <a:pt x="103" y="45"/>
                  <a:pt x="100" y="44"/>
                  <a:pt x="97" y="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20">
            <a:extLst>
              <a:ext uri="{FF2B5EF4-FFF2-40B4-BE49-F238E27FC236}">
                <a16:creationId xmlns:a16="http://schemas.microsoft.com/office/drawing/2014/main" id="{0EF889E5-4550-468B-A930-6CA8A01CCBD0}"/>
              </a:ext>
            </a:extLst>
          </p:cNvPr>
          <p:cNvSpPr>
            <a:spLocks noEditPoints="1"/>
          </p:cNvSpPr>
          <p:nvPr/>
        </p:nvSpPr>
        <p:spPr bwMode="auto">
          <a:xfrm>
            <a:off x="9355921" y="1588921"/>
            <a:ext cx="359560" cy="359560"/>
          </a:xfrm>
          <a:custGeom>
            <a:avLst/>
            <a:gdLst>
              <a:gd name="T0" fmla="*/ 106 w 176"/>
              <a:gd name="T1" fmla="*/ 54 h 176"/>
              <a:gd name="T2" fmla="*/ 99 w 176"/>
              <a:gd name="T3" fmla="*/ 50 h 176"/>
              <a:gd name="T4" fmla="*/ 90 w 176"/>
              <a:gd name="T5" fmla="*/ 48 h 176"/>
              <a:gd name="T6" fmla="*/ 79 w 176"/>
              <a:gd name="T7" fmla="*/ 50 h 176"/>
              <a:gd name="T8" fmla="*/ 71 w 176"/>
              <a:gd name="T9" fmla="*/ 55 h 176"/>
              <a:gd name="T10" fmla="*/ 66 w 176"/>
              <a:gd name="T11" fmla="*/ 64 h 176"/>
              <a:gd name="T12" fmla="*/ 64 w 176"/>
              <a:gd name="T13" fmla="*/ 74 h 176"/>
              <a:gd name="T14" fmla="*/ 64 w 176"/>
              <a:gd name="T15" fmla="*/ 75 h 176"/>
              <a:gd name="T16" fmla="*/ 73 w 176"/>
              <a:gd name="T17" fmla="*/ 75 h 176"/>
              <a:gd name="T18" fmla="*/ 73 w 176"/>
              <a:gd name="T19" fmla="*/ 74 h 176"/>
              <a:gd name="T20" fmla="*/ 74 w 176"/>
              <a:gd name="T21" fmla="*/ 67 h 176"/>
              <a:gd name="T22" fmla="*/ 77 w 176"/>
              <a:gd name="T23" fmla="*/ 61 h 176"/>
              <a:gd name="T24" fmla="*/ 82 w 176"/>
              <a:gd name="T25" fmla="*/ 57 h 176"/>
              <a:gd name="T26" fmla="*/ 90 w 176"/>
              <a:gd name="T27" fmla="*/ 56 h 176"/>
              <a:gd name="T28" fmla="*/ 95 w 176"/>
              <a:gd name="T29" fmla="*/ 57 h 176"/>
              <a:gd name="T30" fmla="*/ 100 w 176"/>
              <a:gd name="T31" fmla="*/ 60 h 176"/>
              <a:gd name="T32" fmla="*/ 103 w 176"/>
              <a:gd name="T33" fmla="*/ 64 h 176"/>
              <a:gd name="T34" fmla="*/ 104 w 176"/>
              <a:gd name="T35" fmla="*/ 69 h 176"/>
              <a:gd name="T36" fmla="*/ 102 w 176"/>
              <a:gd name="T37" fmla="*/ 76 h 176"/>
              <a:gd name="T38" fmla="*/ 98 w 176"/>
              <a:gd name="T39" fmla="*/ 82 h 176"/>
              <a:gd name="T40" fmla="*/ 91 w 176"/>
              <a:gd name="T41" fmla="*/ 88 h 176"/>
              <a:gd name="T42" fmla="*/ 87 w 176"/>
              <a:gd name="T43" fmla="*/ 93 h 176"/>
              <a:gd name="T44" fmla="*/ 85 w 176"/>
              <a:gd name="T45" fmla="*/ 100 h 176"/>
              <a:gd name="T46" fmla="*/ 84 w 176"/>
              <a:gd name="T47" fmla="*/ 108 h 176"/>
              <a:gd name="T48" fmla="*/ 85 w 176"/>
              <a:gd name="T49" fmla="*/ 109 h 176"/>
              <a:gd name="T50" fmla="*/ 93 w 176"/>
              <a:gd name="T51" fmla="*/ 109 h 176"/>
              <a:gd name="T52" fmla="*/ 93 w 176"/>
              <a:gd name="T53" fmla="*/ 108 h 176"/>
              <a:gd name="T54" fmla="*/ 94 w 176"/>
              <a:gd name="T55" fmla="*/ 101 h 176"/>
              <a:gd name="T56" fmla="*/ 95 w 176"/>
              <a:gd name="T57" fmla="*/ 97 h 176"/>
              <a:gd name="T58" fmla="*/ 98 w 176"/>
              <a:gd name="T59" fmla="*/ 93 h 176"/>
              <a:gd name="T60" fmla="*/ 103 w 176"/>
              <a:gd name="T61" fmla="*/ 88 h 176"/>
              <a:gd name="T62" fmla="*/ 110 w 176"/>
              <a:gd name="T63" fmla="*/ 80 h 176"/>
              <a:gd name="T64" fmla="*/ 113 w 176"/>
              <a:gd name="T65" fmla="*/ 69 h 176"/>
              <a:gd name="T66" fmla="*/ 111 w 176"/>
              <a:gd name="T67" fmla="*/ 60 h 176"/>
              <a:gd name="T68" fmla="*/ 106 w 176"/>
              <a:gd name="T69" fmla="*/ 54 h 176"/>
              <a:gd name="T70" fmla="*/ 83 w 176"/>
              <a:gd name="T71" fmla="*/ 128 h 176"/>
              <a:gd name="T72" fmla="*/ 95 w 176"/>
              <a:gd name="T73" fmla="*/ 128 h 176"/>
              <a:gd name="T74" fmla="*/ 95 w 176"/>
              <a:gd name="T75" fmla="*/ 115 h 176"/>
              <a:gd name="T76" fmla="*/ 83 w 176"/>
              <a:gd name="T77" fmla="*/ 115 h 176"/>
              <a:gd name="T78" fmla="*/ 83 w 176"/>
              <a:gd name="T79" fmla="*/ 128 h 176"/>
              <a:gd name="T80" fmla="*/ 88 w 176"/>
              <a:gd name="T81" fmla="*/ 0 h 176"/>
              <a:gd name="T82" fmla="*/ 0 w 176"/>
              <a:gd name="T83" fmla="*/ 88 h 176"/>
              <a:gd name="T84" fmla="*/ 88 w 176"/>
              <a:gd name="T85" fmla="*/ 176 h 176"/>
              <a:gd name="T86" fmla="*/ 176 w 176"/>
              <a:gd name="T87" fmla="*/ 88 h 176"/>
              <a:gd name="T88" fmla="*/ 88 w 176"/>
              <a:gd name="T89" fmla="*/ 0 h 176"/>
              <a:gd name="T90" fmla="*/ 88 w 176"/>
              <a:gd name="T91" fmla="*/ 168 h 176"/>
              <a:gd name="T92" fmla="*/ 8 w 176"/>
              <a:gd name="T93" fmla="*/ 88 h 176"/>
              <a:gd name="T94" fmla="*/ 88 w 176"/>
              <a:gd name="T95" fmla="*/ 8 h 176"/>
              <a:gd name="T96" fmla="*/ 168 w 176"/>
              <a:gd name="T97" fmla="*/ 88 h 176"/>
              <a:gd name="T98" fmla="*/ 88 w 176"/>
              <a:gd name="T9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06" y="54"/>
                </a:moveTo>
                <a:cubicBezTo>
                  <a:pt x="104" y="52"/>
                  <a:pt x="102" y="50"/>
                  <a:pt x="99" y="50"/>
                </a:cubicBezTo>
                <a:cubicBezTo>
                  <a:pt x="96" y="49"/>
                  <a:pt x="93" y="48"/>
                  <a:pt x="90" y="48"/>
                </a:cubicBezTo>
                <a:cubicBezTo>
                  <a:pt x="86" y="48"/>
                  <a:pt x="82" y="49"/>
                  <a:pt x="79" y="50"/>
                </a:cubicBezTo>
                <a:cubicBezTo>
                  <a:pt x="76" y="51"/>
                  <a:pt x="73" y="53"/>
                  <a:pt x="71" y="55"/>
                </a:cubicBezTo>
                <a:cubicBezTo>
                  <a:pt x="68" y="58"/>
                  <a:pt x="67" y="60"/>
                  <a:pt x="66" y="64"/>
                </a:cubicBezTo>
                <a:cubicBezTo>
                  <a:pt x="64" y="67"/>
                  <a:pt x="64" y="70"/>
                  <a:pt x="64" y="74"/>
                </a:cubicBezTo>
                <a:cubicBezTo>
                  <a:pt x="64" y="75"/>
                  <a:pt x="64" y="75"/>
                  <a:pt x="64" y="75"/>
                </a:cubicBezTo>
                <a:cubicBezTo>
                  <a:pt x="73" y="75"/>
                  <a:pt x="73" y="75"/>
                  <a:pt x="73" y="75"/>
                </a:cubicBezTo>
                <a:cubicBezTo>
                  <a:pt x="73" y="74"/>
                  <a:pt x="73" y="74"/>
                  <a:pt x="73" y="74"/>
                </a:cubicBezTo>
                <a:cubicBezTo>
                  <a:pt x="73" y="72"/>
                  <a:pt x="73" y="69"/>
                  <a:pt x="74" y="67"/>
                </a:cubicBezTo>
                <a:cubicBezTo>
                  <a:pt x="74" y="65"/>
                  <a:pt x="75" y="63"/>
                  <a:pt x="77" y="61"/>
                </a:cubicBezTo>
                <a:cubicBezTo>
                  <a:pt x="78" y="59"/>
                  <a:pt x="80" y="58"/>
                  <a:pt x="82" y="57"/>
                </a:cubicBezTo>
                <a:cubicBezTo>
                  <a:pt x="84" y="56"/>
                  <a:pt x="87" y="56"/>
                  <a:pt x="90" y="56"/>
                </a:cubicBezTo>
                <a:cubicBezTo>
                  <a:pt x="92" y="56"/>
                  <a:pt x="93" y="56"/>
                  <a:pt x="95" y="57"/>
                </a:cubicBezTo>
                <a:cubicBezTo>
                  <a:pt x="97" y="57"/>
                  <a:pt x="99" y="58"/>
                  <a:pt x="100" y="60"/>
                </a:cubicBezTo>
                <a:cubicBezTo>
                  <a:pt x="101" y="61"/>
                  <a:pt x="102" y="62"/>
                  <a:pt x="103" y="64"/>
                </a:cubicBezTo>
                <a:cubicBezTo>
                  <a:pt x="104" y="65"/>
                  <a:pt x="104" y="67"/>
                  <a:pt x="104" y="69"/>
                </a:cubicBezTo>
                <a:cubicBezTo>
                  <a:pt x="104" y="72"/>
                  <a:pt x="104" y="74"/>
                  <a:pt x="102" y="76"/>
                </a:cubicBezTo>
                <a:cubicBezTo>
                  <a:pt x="101" y="79"/>
                  <a:pt x="99" y="81"/>
                  <a:pt x="98" y="82"/>
                </a:cubicBezTo>
                <a:cubicBezTo>
                  <a:pt x="95" y="84"/>
                  <a:pt x="93" y="86"/>
                  <a:pt x="91" y="88"/>
                </a:cubicBezTo>
                <a:cubicBezTo>
                  <a:pt x="90" y="90"/>
                  <a:pt x="88" y="91"/>
                  <a:pt x="87" y="93"/>
                </a:cubicBezTo>
                <a:cubicBezTo>
                  <a:pt x="86" y="95"/>
                  <a:pt x="86" y="97"/>
                  <a:pt x="85" y="100"/>
                </a:cubicBezTo>
                <a:cubicBezTo>
                  <a:pt x="85" y="102"/>
                  <a:pt x="84" y="105"/>
                  <a:pt x="84" y="108"/>
                </a:cubicBezTo>
                <a:cubicBezTo>
                  <a:pt x="85" y="109"/>
                  <a:pt x="85" y="109"/>
                  <a:pt x="85" y="109"/>
                </a:cubicBezTo>
                <a:cubicBezTo>
                  <a:pt x="93" y="109"/>
                  <a:pt x="93" y="109"/>
                  <a:pt x="93" y="109"/>
                </a:cubicBezTo>
                <a:cubicBezTo>
                  <a:pt x="93" y="108"/>
                  <a:pt x="93" y="108"/>
                  <a:pt x="93" y="108"/>
                </a:cubicBezTo>
                <a:cubicBezTo>
                  <a:pt x="93" y="105"/>
                  <a:pt x="94" y="102"/>
                  <a:pt x="94" y="101"/>
                </a:cubicBezTo>
                <a:cubicBezTo>
                  <a:pt x="94" y="99"/>
                  <a:pt x="94" y="98"/>
                  <a:pt x="95" y="97"/>
                </a:cubicBezTo>
                <a:cubicBezTo>
                  <a:pt x="96" y="95"/>
                  <a:pt x="97" y="94"/>
                  <a:pt x="98" y="93"/>
                </a:cubicBezTo>
                <a:cubicBezTo>
                  <a:pt x="99" y="92"/>
                  <a:pt x="101" y="90"/>
                  <a:pt x="103" y="88"/>
                </a:cubicBezTo>
                <a:cubicBezTo>
                  <a:pt x="106" y="85"/>
                  <a:pt x="109" y="83"/>
                  <a:pt x="110" y="80"/>
                </a:cubicBezTo>
                <a:cubicBezTo>
                  <a:pt x="112" y="77"/>
                  <a:pt x="113" y="73"/>
                  <a:pt x="113" y="69"/>
                </a:cubicBezTo>
                <a:cubicBezTo>
                  <a:pt x="113" y="66"/>
                  <a:pt x="113" y="63"/>
                  <a:pt x="111" y="60"/>
                </a:cubicBezTo>
                <a:cubicBezTo>
                  <a:pt x="110" y="58"/>
                  <a:pt x="108" y="55"/>
                  <a:pt x="106" y="54"/>
                </a:cubicBezTo>
                <a:moveTo>
                  <a:pt x="83" y="128"/>
                </a:moveTo>
                <a:cubicBezTo>
                  <a:pt x="95" y="128"/>
                  <a:pt x="95" y="128"/>
                  <a:pt x="95" y="128"/>
                </a:cubicBezTo>
                <a:cubicBezTo>
                  <a:pt x="95" y="115"/>
                  <a:pt x="95" y="115"/>
                  <a:pt x="95" y="115"/>
                </a:cubicBezTo>
                <a:cubicBezTo>
                  <a:pt x="83" y="115"/>
                  <a:pt x="83" y="115"/>
                  <a:pt x="83" y="115"/>
                </a:cubicBezTo>
                <a:lnTo>
                  <a:pt x="83" y="128"/>
                </a:lnTo>
                <a:close/>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1">
            <a:extLst>
              <a:ext uri="{FF2B5EF4-FFF2-40B4-BE49-F238E27FC236}">
                <a16:creationId xmlns:a16="http://schemas.microsoft.com/office/drawing/2014/main" id="{99C081B7-9B81-49FB-93DA-4B95747027B6}"/>
              </a:ext>
            </a:extLst>
          </p:cNvPr>
          <p:cNvSpPr>
            <a:spLocks noEditPoints="1"/>
          </p:cNvSpPr>
          <p:nvPr/>
        </p:nvSpPr>
        <p:spPr bwMode="auto">
          <a:xfrm>
            <a:off x="10060480" y="1588921"/>
            <a:ext cx="360916" cy="359560"/>
          </a:xfrm>
          <a:custGeom>
            <a:avLst/>
            <a:gdLst>
              <a:gd name="T0" fmla="*/ 88 w 176"/>
              <a:gd name="T1" fmla="*/ 112 h 176"/>
              <a:gd name="T2" fmla="*/ 80 w 176"/>
              <a:gd name="T3" fmla="*/ 120 h 176"/>
              <a:gd name="T4" fmla="*/ 88 w 176"/>
              <a:gd name="T5" fmla="*/ 128 h 176"/>
              <a:gd name="T6" fmla="*/ 96 w 176"/>
              <a:gd name="T7" fmla="*/ 120 h 176"/>
              <a:gd name="T8" fmla="*/ 88 w 176"/>
              <a:gd name="T9" fmla="*/ 112 h 176"/>
              <a:gd name="T10" fmla="*/ 96 w 176"/>
              <a:gd name="T11" fmla="*/ 48 h 176"/>
              <a:gd name="T12" fmla="*/ 80 w 176"/>
              <a:gd name="T13" fmla="*/ 48 h 176"/>
              <a:gd name="T14" fmla="*/ 76 w 176"/>
              <a:gd name="T15" fmla="*/ 52 h 176"/>
              <a:gd name="T16" fmla="*/ 76 w 176"/>
              <a:gd name="T17" fmla="*/ 52 h 176"/>
              <a:gd name="T18" fmla="*/ 76 w 176"/>
              <a:gd name="T19" fmla="*/ 52 h 176"/>
              <a:gd name="T20" fmla="*/ 80 w 176"/>
              <a:gd name="T21" fmla="*/ 100 h 176"/>
              <a:gd name="T22" fmla="*/ 80 w 176"/>
              <a:gd name="T23" fmla="*/ 100 h 176"/>
              <a:gd name="T24" fmla="*/ 84 w 176"/>
              <a:gd name="T25" fmla="*/ 104 h 176"/>
              <a:gd name="T26" fmla="*/ 92 w 176"/>
              <a:gd name="T27" fmla="*/ 104 h 176"/>
              <a:gd name="T28" fmla="*/ 96 w 176"/>
              <a:gd name="T29" fmla="*/ 100 h 176"/>
              <a:gd name="T30" fmla="*/ 96 w 176"/>
              <a:gd name="T31" fmla="*/ 100 h 176"/>
              <a:gd name="T32" fmla="*/ 100 w 176"/>
              <a:gd name="T33" fmla="*/ 52 h 176"/>
              <a:gd name="T34" fmla="*/ 100 w 176"/>
              <a:gd name="T35" fmla="*/ 52 h 176"/>
              <a:gd name="T36" fmla="*/ 100 w 176"/>
              <a:gd name="T37" fmla="*/ 52 h 176"/>
              <a:gd name="T38" fmla="*/ 96 w 176"/>
              <a:gd name="T39" fmla="*/ 48 h 176"/>
              <a:gd name="T40" fmla="*/ 88 w 176"/>
              <a:gd name="T41" fmla="*/ 0 h 176"/>
              <a:gd name="T42" fmla="*/ 0 w 176"/>
              <a:gd name="T43" fmla="*/ 88 h 176"/>
              <a:gd name="T44" fmla="*/ 88 w 176"/>
              <a:gd name="T45" fmla="*/ 176 h 176"/>
              <a:gd name="T46" fmla="*/ 176 w 176"/>
              <a:gd name="T47" fmla="*/ 88 h 176"/>
              <a:gd name="T48" fmla="*/ 88 w 176"/>
              <a:gd name="T49" fmla="*/ 0 h 176"/>
              <a:gd name="T50" fmla="*/ 88 w 176"/>
              <a:gd name="T51" fmla="*/ 168 h 176"/>
              <a:gd name="T52" fmla="*/ 8 w 176"/>
              <a:gd name="T53" fmla="*/ 88 h 176"/>
              <a:gd name="T54" fmla="*/ 88 w 176"/>
              <a:gd name="T55" fmla="*/ 8 h 176"/>
              <a:gd name="T56" fmla="*/ 168 w 176"/>
              <a:gd name="T57" fmla="*/ 88 h 176"/>
              <a:gd name="T58" fmla="*/ 88 w 176"/>
              <a:gd name="T5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76">
                <a:moveTo>
                  <a:pt x="88" y="112"/>
                </a:moveTo>
                <a:cubicBezTo>
                  <a:pt x="84" y="112"/>
                  <a:pt x="80" y="116"/>
                  <a:pt x="80" y="120"/>
                </a:cubicBezTo>
                <a:cubicBezTo>
                  <a:pt x="80" y="125"/>
                  <a:pt x="84" y="128"/>
                  <a:pt x="88" y="128"/>
                </a:cubicBezTo>
                <a:cubicBezTo>
                  <a:pt x="93" y="128"/>
                  <a:pt x="96" y="125"/>
                  <a:pt x="96" y="120"/>
                </a:cubicBezTo>
                <a:cubicBezTo>
                  <a:pt x="96" y="116"/>
                  <a:pt x="93" y="112"/>
                  <a:pt x="88" y="112"/>
                </a:cubicBezTo>
                <a:moveTo>
                  <a:pt x="96" y="48"/>
                </a:moveTo>
                <a:cubicBezTo>
                  <a:pt x="80" y="48"/>
                  <a:pt x="80" y="48"/>
                  <a:pt x="80" y="48"/>
                </a:cubicBezTo>
                <a:cubicBezTo>
                  <a:pt x="78" y="48"/>
                  <a:pt x="76" y="50"/>
                  <a:pt x="76" y="52"/>
                </a:cubicBezTo>
                <a:cubicBezTo>
                  <a:pt x="76" y="52"/>
                  <a:pt x="76" y="52"/>
                  <a:pt x="76" y="52"/>
                </a:cubicBezTo>
                <a:cubicBezTo>
                  <a:pt x="76" y="52"/>
                  <a:pt x="76" y="52"/>
                  <a:pt x="76" y="52"/>
                </a:cubicBezTo>
                <a:cubicBezTo>
                  <a:pt x="80" y="100"/>
                  <a:pt x="80" y="100"/>
                  <a:pt x="80" y="100"/>
                </a:cubicBezTo>
                <a:cubicBezTo>
                  <a:pt x="80" y="100"/>
                  <a:pt x="80" y="100"/>
                  <a:pt x="80" y="100"/>
                </a:cubicBezTo>
                <a:cubicBezTo>
                  <a:pt x="81" y="103"/>
                  <a:pt x="82" y="104"/>
                  <a:pt x="84" y="104"/>
                </a:cubicBezTo>
                <a:cubicBezTo>
                  <a:pt x="92" y="104"/>
                  <a:pt x="92" y="104"/>
                  <a:pt x="92" y="104"/>
                </a:cubicBezTo>
                <a:cubicBezTo>
                  <a:pt x="95" y="104"/>
                  <a:pt x="96" y="103"/>
                  <a:pt x="96" y="100"/>
                </a:cubicBezTo>
                <a:cubicBezTo>
                  <a:pt x="96" y="100"/>
                  <a:pt x="96" y="100"/>
                  <a:pt x="96" y="100"/>
                </a:cubicBezTo>
                <a:cubicBezTo>
                  <a:pt x="100" y="52"/>
                  <a:pt x="100" y="52"/>
                  <a:pt x="100" y="52"/>
                </a:cubicBezTo>
                <a:cubicBezTo>
                  <a:pt x="100" y="52"/>
                  <a:pt x="100" y="52"/>
                  <a:pt x="100" y="52"/>
                </a:cubicBezTo>
                <a:cubicBezTo>
                  <a:pt x="100" y="52"/>
                  <a:pt x="100" y="52"/>
                  <a:pt x="100" y="52"/>
                </a:cubicBezTo>
                <a:cubicBezTo>
                  <a:pt x="100" y="50"/>
                  <a:pt x="99" y="48"/>
                  <a:pt x="96" y="48"/>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22">
            <a:extLst>
              <a:ext uri="{FF2B5EF4-FFF2-40B4-BE49-F238E27FC236}">
                <a16:creationId xmlns:a16="http://schemas.microsoft.com/office/drawing/2014/main" id="{28B920FD-E2CE-46E2-BF07-65CE1AE719FD}"/>
              </a:ext>
            </a:extLst>
          </p:cNvPr>
          <p:cNvSpPr>
            <a:spLocks noEditPoints="1"/>
          </p:cNvSpPr>
          <p:nvPr/>
        </p:nvSpPr>
        <p:spPr bwMode="auto">
          <a:xfrm>
            <a:off x="10783359" y="3010501"/>
            <a:ext cx="326996" cy="360916"/>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3">
            <a:extLst>
              <a:ext uri="{FF2B5EF4-FFF2-40B4-BE49-F238E27FC236}">
                <a16:creationId xmlns:a16="http://schemas.microsoft.com/office/drawing/2014/main" id="{D56E164B-F931-454A-A598-3AA332BCC0D6}"/>
              </a:ext>
            </a:extLst>
          </p:cNvPr>
          <p:cNvSpPr>
            <a:spLocks noEditPoints="1"/>
          </p:cNvSpPr>
          <p:nvPr/>
        </p:nvSpPr>
        <p:spPr bwMode="auto">
          <a:xfrm>
            <a:off x="9379460" y="2283241"/>
            <a:ext cx="359560" cy="359560"/>
          </a:xfrm>
          <a:custGeom>
            <a:avLst/>
            <a:gdLst>
              <a:gd name="T0" fmla="*/ 265 w 265"/>
              <a:gd name="T1" fmla="*/ 97 h 265"/>
              <a:gd name="T2" fmla="*/ 169 w 265"/>
              <a:gd name="T3" fmla="*/ 97 h 265"/>
              <a:gd name="T4" fmla="*/ 132 w 265"/>
              <a:gd name="T5" fmla="*/ 0 h 265"/>
              <a:gd name="T6" fmla="*/ 96 w 265"/>
              <a:gd name="T7" fmla="*/ 97 h 265"/>
              <a:gd name="T8" fmla="*/ 0 w 265"/>
              <a:gd name="T9" fmla="*/ 97 h 265"/>
              <a:gd name="T10" fmla="*/ 78 w 265"/>
              <a:gd name="T11" fmla="*/ 157 h 265"/>
              <a:gd name="T12" fmla="*/ 42 w 265"/>
              <a:gd name="T13" fmla="*/ 265 h 265"/>
              <a:gd name="T14" fmla="*/ 132 w 265"/>
              <a:gd name="T15" fmla="*/ 199 h 265"/>
              <a:gd name="T16" fmla="*/ 223 w 265"/>
              <a:gd name="T17" fmla="*/ 265 h 265"/>
              <a:gd name="T18" fmla="*/ 187 w 265"/>
              <a:gd name="T19" fmla="*/ 157 h 265"/>
              <a:gd name="T20" fmla="*/ 265 w 265"/>
              <a:gd name="T21" fmla="*/ 97 h 265"/>
              <a:gd name="T22" fmla="*/ 200 w 265"/>
              <a:gd name="T23" fmla="*/ 234 h 265"/>
              <a:gd name="T24" fmla="*/ 140 w 265"/>
              <a:gd name="T25" fmla="*/ 190 h 265"/>
              <a:gd name="T26" fmla="*/ 132 w 265"/>
              <a:gd name="T27" fmla="*/ 184 h 265"/>
              <a:gd name="T28" fmla="*/ 126 w 265"/>
              <a:gd name="T29" fmla="*/ 190 h 265"/>
              <a:gd name="T30" fmla="*/ 66 w 265"/>
              <a:gd name="T31" fmla="*/ 234 h 265"/>
              <a:gd name="T32" fmla="*/ 90 w 265"/>
              <a:gd name="T33" fmla="*/ 161 h 265"/>
              <a:gd name="T34" fmla="*/ 93 w 265"/>
              <a:gd name="T35" fmla="*/ 152 h 265"/>
              <a:gd name="T36" fmla="*/ 86 w 265"/>
              <a:gd name="T37" fmla="*/ 148 h 265"/>
              <a:gd name="T38" fmla="*/ 36 w 265"/>
              <a:gd name="T39" fmla="*/ 109 h 265"/>
              <a:gd name="T40" fmla="*/ 96 w 265"/>
              <a:gd name="T41" fmla="*/ 109 h 265"/>
              <a:gd name="T42" fmla="*/ 105 w 265"/>
              <a:gd name="T43" fmla="*/ 109 h 265"/>
              <a:gd name="T44" fmla="*/ 108 w 265"/>
              <a:gd name="T45" fmla="*/ 101 h 265"/>
              <a:gd name="T46" fmla="*/ 132 w 265"/>
              <a:gd name="T47" fmla="*/ 35 h 265"/>
              <a:gd name="T48" fmla="*/ 158 w 265"/>
              <a:gd name="T49" fmla="*/ 101 h 265"/>
              <a:gd name="T50" fmla="*/ 161 w 265"/>
              <a:gd name="T51" fmla="*/ 109 h 265"/>
              <a:gd name="T52" fmla="*/ 169 w 265"/>
              <a:gd name="T53" fmla="*/ 109 h 265"/>
              <a:gd name="T54" fmla="*/ 230 w 265"/>
              <a:gd name="T55" fmla="*/ 109 h 265"/>
              <a:gd name="T56" fmla="*/ 181 w 265"/>
              <a:gd name="T57" fmla="*/ 148 h 265"/>
              <a:gd name="T58" fmla="*/ 173 w 265"/>
              <a:gd name="T59" fmla="*/ 152 h 265"/>
              <a:gd name="T60" fmla="*/ 176 w 265"/>
              <a:gd name="T61" fmla="*/ 161 h 265"/>
              <a:gd name="T62" fmla="*/ 200 w 265"/>
              <a:gd name="T63" fmla="*/ 2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65">
                <a:moveTo>
                  <a:pt x="265" y="97"/>
                </a:moveTo>
                <a:lnTo>
                  <a:pt x="169" y="97"/>
                </a:lnTo>
                <a:lnTo>
                  <a:pt x="132" y="0"/>
                </a:lnTo>
                <a:lnTo>
                  <a:pt x="96" y="97"/>
                </a:lnTo>
                <a:lnTo>
                  <a:pt x="0" y="97"/>
                </a:lnTo>
                <a:lnTo>
                  <a:pt x="78" y="157"/>
                </a:lnTo>
                <a:lnTo>
                  <a:pt x="42" y="265"/>
                </a:lnTo>
                <a:lnTo>
                  <a:pt x="132" y="199"/>
                </a:lnTo>
                <a:lnTo>
                  <a:pt x="223" y="265"/>
                </a:lnTo>
                <a:lnTo>
                  <a:pt x="187" y="157"/>
                </a:lnTo>
                <a:lnTo>
                  <a:pt x="265" y="97"/>
                </a:lnTo>
                <a:close/>
                <a:moveTo>
                  <a:pt x="200" y="234"/>
                </a:moveTo>
                <a:lnTo>
                  <a:pt x="140" y="190"/>
                </a:lnTo>
                <a:lnTo>
                  <a:pt x="132" y="184"/>
                </a:lnTo>
                <a:lnTo>
                  <a:pt x="126" y="190"/>
                </a:lnTo>
                <a:lnTo>
                  <a:pt x="66" y="234"/>
                </a:lnTo>
                <a:lnTo>
                  <a:pt x="90" y="161"/>
                </a:lnTo>
                <a:lnTo>
                  <a:pt x="93" y="152"/>
                </a:lnTo>
                <a:lnTo>
                  <a:pt x="86" y="148"/>
                </a:lnTo>
                <a:lnTo>
                  <a:pt x="36" y="109"/>
                </a:lnTo>
                <a:lnTo>
                  <a:pt x="96" y="109"/>
                </a:lnTo>
                <a:lnTo>
                  <a:pt x="105" y="109"/>
                </a:lnTo>
                <a:lnTo>
                  <a:pt x="108" y="101"/>
                </a:lnTo>
                <a:lnTo>
                  <a:pt x="132" y="35"/>
                </a:lnTo>
                <a:lnTo>
                  <a:pt x="158" y="101"/>
                </a:lnTo>
                <a:lnTo>
                  <a:pt x="161" y="109"/>
                </a:lnTo>
                <a:lnTo>
                  <a:pt x="169" y="109"/>
                </a:lnTo>
                <a:lnTo>
                  <a:pt x="230" y="109"/>
                </a:lnTo>
                <a:lnTo>
                  <a:pt x="181" y="148"/>
                </a:lnTo>
                <a:lnTo>
                  <a:pt x="173" y="152"/>
                </a:lnTo>
                <a:lnTo>
                  <a:pt x="176" y="161"/>
                </a:lnTo>
                <a:lnTo>
                  <a:pt x="200" y="2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4">
            <a:extLst>
              <a:ext uri="{FF2B5EF4-FFF2-40B4-BE49-F238E27FC236}">
                <a16:creationId xmlns:a16="http://schemas.microsoft.com/office/drawing/2014/main" id="{10BAF38E-6C69-4426-94B1-7538CA92DE1A}"/>
              </a:ext>
            </a:extLst>
          </p:cNvPr>
          <p:cNvSpPr>
            <a:spLocks noEditPoints="1"/>
          </p:cNvSpPr>
          <p:nvPr/>
        </p:nvSpPr>
        <p:spPr bwMode="auto">
          <a:xfrm>
            <a:off x="8686327" y="2283241"/>
            <a:ext cx="359560" cy="359560"/>
          </a:xfrm>
          <a:custGeom>
            <a:avLst/>
            <a:gdLst>
              <a:gd name="T0" fmla="*/ 39 w 176"/>
              <a:gd name="T1" fmla="*/ 119 h 176"/>
              <a:gd name="T2" fmla="*/ 43 w 176"/>
              <a:gd name="T3" fmla="*/ 115 h 176"/>
              <a:gd name="T4" fmla="*/ 44 w 176"/>
              <a:gd name="T5" fmla="*/ 112 h 176"/>
              <a:gd name="T6" fmla="*/ 40 w 176"/>
              <a:gd name="T7" fmla="*/ 108 h 176"/>
              <a:gd name="T8" fmla="*/ 38 w 176"/>
              <a:gd name="T9" fmla="*/ 109 h 176"/>
              <a:gd name="T10" fmla="*/ 34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8 w 176"/>
              <a:gd name="T23" fmla="*/ 113 h 176"/>
              <a:gd name="T24" fmla="*/ 18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176 w 176"/>
              <a:gd name="T37" fmla="*/ 4 h 176"/>
              <a:gd name="T38" fmla="*/ 172 w 176"/>
              <a:gd name="T39" fmla="*/ 0 h 176"/>
              <a:gd name="T40" fmla="*/ 171 w 176"/>
              <a:gd name="T41" fmla="*/ 1 h 176"/>
              <a:gd name="T42" fmla="*/ 171 w 176"/>
              <a:gd name="T43" fmla="*/ 1 h 176"/>
              <a:gd name="T44" fmla="*/ 3 w 176"/>
              <a:gd name="T45" fmla="*/ 73 h 176"/>
              <a:gd name="T46" fmla="*/ 3 w 176"/>
              <a:gd name="T47" fmla="*/ 73 h 176"/>
              <a:gd name="T48" fmla="*/ 3 w 176"/>
              <a:gd name="T49" fmla="*/ 73 h 176"/>
              <a:gd name="T50" fmla="*/ 3 w 176"/>
              <a:gd name="T51" fmla="*/ 73 h 176"/>
              <a:gd name="T52" fmla="*/ 0 w 176"/>
              <a:gd name="T53" fmla="*/ 76 h 176"/>
              <a:gd name="T54" fmla="*/ 3 w 176"/>
              <a:gd name="T55" fmla="*/ 80 h 176"/>
              <a:gd name="T56" fmla="*/ 3 w 176"/>
              <a:gd name="T57" fmla="*/ 80 h 176"/>
              <a:gd name="T58" fmla="*/ 69 w 176"/>
              <a:gd name="T59" fmla="*/ 107 h 176"/>
              <a:gd name="T60" fmla="*/ 97 w 176"/>
              <a:gd name="T61" fmla="*/ 173 h 176"/>
              <a:gd name="T62" fmla="*/ 97 w 176"/>
              <a:gd name="T63" fmla="*/ 173 h 176"/>
              <a:gd name="T64" fmla="*/ 100 w 176"/>
              <a:gd name="T65" fmla="*/ 176 h 176"/>
              <a:gd name="T66" fmla="*/ 104 w 176"/>
              <a:gd name="T67" fmla="*/ 174 h 176"/>
              <a:gd name="T68" fmla="*/ 104 w 176"/>
              <a:gd name="T69" fmla="*/ 174 h 176"/>
              <a:gd name="T70" fmla="*/ 104 w 176"/>
              <a:gd name="T71" fmla="*/ 174 h 176"/>
              <a:gd name="T72" fmla="*/ 104 w 176"/>
              <a:gd name="T73" fmla="*/ 174 h 176"/>
              <a:gd name="T74" fmla="*/ 176 w 176"/>
              <a:gd name="T75" fmla="*/ 6 h 176"/>
              <a:gd name="T76" fmla="*/ 176 w 176"/>
              <a:gd name="T77" fmla="*/ 6 h 176"/>
              <a:gd name="T78" fmla="*/ 176 w 176"/>
              <a:gd name="T79" fmla="*/ 4 h 176"/>
              <a:gd name="T80" fmla="*/ 15 w 176"/>
              <a:gd name="T81" fmla="*/ 76 h 176"/>
              <a:gd name="T82" fmla="*/ 155 w 176"/>
              <a:gd name="T83" fmla="*/ 16 h 176"/>
              <a:gd name="T84" fmla="*/ 71 w 176"/>
              <a:gd name="T85" fmla="*/ 99 h 176"/>
              <a:gd name="T86" fmla="*/ 15 w 176"/>
              <a:gd name="T87" fmla="*/ 76 h 176"/>
              <a:gd name="T88" fmla="*/ 101 w 176"/>
              <a:gd name="T89" fmla="*/ 162 h 176"/>
              <a:gd name="T90" fmla="*/ 77 w 176"/>
              <a:gd name="T91" fmla="*/ 105 h 176"/>
              <a:gd name="T92" fmla="*/ 161 w 176"/>
              <a:gd name="T93" fmla="*/ 22 h 176"/>
              <a:gd name="T94" fmla="*/ 101 w 176"/>
              <a:gd name="T95" fmla="*/ 162 h 176"/>
              <a:gd name="T96" fmla="*/ 64 w 176"/>
              <a:gd name="T97" fmla="*/ 132 h 176"/>
              <a:gd name="T98" fmla="*/ 62 w 176"/>
              <a:gd name="T99" fmla="*/ 133 h 176"/>
              <a:gd name="T100" fmla="*/ 50 w 176"/>
              <a:gd name="T101" fmla="*/ 145 h 176"/>
              <a:gd name="T102" fmla="*/ 48 w 176"/>
              <a:gd name="T103" fmla="*/ 148 h 176"/>
              <a:gd name="T104" fmla="*/ 52 w 176"/>
              <a:gd name="T105" fmla="*/ 152 h 176"/>
              <a:gd name="T106" fmla="*/ 55 w 176"/>
              <a:gd name="T107" fmla="*/ 151 h 176"/>
              <a:gd name="T108" fmla="*/ 67 w 176"/>
              <a:gd name="T109" fmla="*/ 139 h 176"/>
              <a:gd name="T110" fmla="*/ 68 w 176"/>
              <a:gd name="T111" fmla="*/ 136 h 176"/>
              <a:gd name="T112" fmla="*/ 64 w 176"/>
              <a:gd name="T113"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3" y="108"/>
                  <a:pt x="40" y="108"/>
                </a:cubicBezTo>
                <a:cubicBezTo>
                  <a:pt x="39" y="108"/>
                  <a:pt x="38" y="109"/>
                  <a:pt x="38" y="109"/>
                </a:cubicBezTo>
                <a:cubicBezTo>
                  <a:pt x="34" y="113"/>
                  <a:pt x="34" y="113"/>
                  <a:pt x="34" y="113"/>
                </a:cubicBezTo>
                <a:cubicBezTo>
                  <a:pt x="33" y="114"/>
                  <a:pt x="32" y="115"/>
                  <a:pt x="32" y="116"/>
                </a:cubicBezTo>
                <a:cubicBezTo>
                  <a:pt x="32" y="118"/>
                  <a:pt x="34" y="120"/>
                  <a:pt x="36" y="120"/>
                </a:cubicBezTo>
                <a:cubicBezTo>
                  <a:pt x="38" y="120"/>
                  <a:pt x="39" y="120"/>
                  <a:pt x="39" y="119"/>
                </a:cubicBezTo>
                <a:moveTo>
                  <a:pt x="64" y="116"/>
                </a:moveTo>
                <a:cubicBezTo>
                  <a:pt x="64" y="114"/>
                  <a:pt x="63" y="112"/>
                  <a:pt x="60" y="112"/>
                </a:cubicBezTo>
                <a:cubicBezTo>
                  <a:pt x="59" y="112"/>
                  <a:pt x="58" y="113"/>
                  <a:pt x="58" y="113"/>
                </a:cubicBezTo>
                <a:cubicBezTo>
                  <a:pt x="18" y="153"/>
                  <a:pt x="18" y="153"/>
                  <a:pt x="18" y="153"/>
                </a:cubicBezTo>
                <a:cubicBezTo>
                  <a:pt x="17" y="154"/>
                  <a:pt x="16" y="155"/>
                  <a:pt x="16" y="156"/>
                </a:cubicBezTo>
                <a:cubicBezTo>
                  <a:pt x="16" y="158"/>
                  <a:pt x="18" y="160"/>
                  <a:pt x="20" y="160"/>
                </a:cubicBezTo>
                <a:cubicBezTo>
                  <a:pt x="22" y="160"/>
                  <a:pt x="23" y="160"/>
                  <a:pt x="23" y="159"/>
                </a:cubicBezTo>
                <a:cubicBezTo>
                  <a:pt x="63" y="119"/>
                  <a:pt x="63" y="119"/>
                  <a:pt x="63" y="119"/>
                </a:cubicBezTo>
                <a:cubicBezTo>
                  <a:pt x="64" y="118"/>
                  <a:pt x="64" y="117"/>
                  <a:pt x="64" y="116"/>
                </a:cubicBezTo>
                <a:moveTo>
                  <a:pt x="176" y="4"/>
                </a:moveTo>
                <a:cubicBezTo>
                  <a:pt x="176" y="2"/>
                  <a:pt x="175" y="0"/>
                  <a:pt x="172" y="0"/>
                </a:cubicBezTo>
                <a:cubicBezTo>
                  <a:pt x="172" y="0"/>
                  <a:pt x="171" y="0"/>
                  <a:pt x="171" y="1"/>
                </a:cubicBezTo>
                <a:cubicBezTo>
                  <a:pt x="171" y="1"/>
                  <a:pt x="171" y="1"/>
                  <a:pt x="171" y="1"/>
                </a:cubicBezTo>
                <a:cubicBezTo>
                  <a:pt x="3" y="73"/>
                  <a:pt x="3" y="73"/>
                  <a:pt x="3" y="73"/>
                </a:cubicBezTo>
                <a:cubicBezTo>
                  <a:pt x="3" y="73"/>
                  <a:pt x="3" y="73"/>
                  <a:pt x="3" y="73"/>
                </a:cubicBezTo>
                <a:cubicBezTo>
                  <a:pt x="3" y="73"/>
                  <a:pt x="3" y="73"/>
                  <a:pt x="3" y="73"/>
                </a:cubicBezTo>
                <a:cubicBezTo>
                  <a:pt x="3" y="73"/>
                  <a:pt x="3" y="73"/>
                  <a:pt x="3" y="73"/>
                </a:cubicBezTo>
                <a:cubicBezTo>
                  <a:pt x="1" y="73"/>
                  <a:pt x="0" y="75"/>
                  <a:pt x="0" y="76"/>
                </a:cubicBezTo>
                <a:cubicBezTo>
                  <a:pt x="0" y="78"/>
                  <a:pt x="2" y="79"/>
                  <a:pt x="3" y="80"/>
                </a:cubicBezTo>
                <a:cubicBezTo>
                  <a:pt x="3" y="80"/>
                  <a:pt x="3" y="80"/>
                  <a:pt x="3" y="80"/>
                </a:cubicBezTo>
                <a:cubicBezTo>
                  <a:pt x="69" y="107"/>
                  <a:pt x="69" y="107"/>
                  <a:pt x="69" y="107"/>
                </a:cubicBezTo>
                <a:cubicBezTo>
                  <a:pt x="97" y="173"/>
                  <a:pt x="97" y="173"/>
                  <a:pt x="97" y="173"/>
                </a:cubicBezTo>
                <a:cubicBezTo>
                  <a:pt x="97" y="173"/>
                  <a:pt x="97" y="173"/>
                  <a:pt x="97" y="173"/>
                </a:cubicBezTo>
                <a:cubicBezTo>
                  <a:pt x="97" y="175"/>
                  <a:pt x="99"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5" y="76"/>
                </a:moveTo>
                <a:cubicBezTo>
                  <a:pt x="155" y="16"/>
                  <a:pt x="155" y="16"/>
                  <a:pt x="155" y="16"/>
                </a:cubicBezTo>
                <a:cubicBezTo>
                  <a:pt x="71" y="99"/>
                  <a:pt x="71" y="99"/>
                  <a:pt x="71" y="99"/>
                </a:cubicBezTo>
                <a:lnTo>
                  <a:pt x="15" y="76"/>
                </a:lnTo>
                <a:close/>
                <a:moveTo>
                  <a:pt x="101" y="162"/>
                </a:moveTo>
                <a:cubicBezTo>
                  <a:pt x="77" y="105"/>
                  <a:pt x="77" y="105"/>
                  <a:pt x="77" y="105"/>
                </a:cubicBezTo>
                <a:cubicBezTo>
                  <a:pt x="161" y="22"/>
                  <a:pt x="161" y="22"/>
                  <a:pt x="161" y="22"/>
                </a:cubicBezTo>
                <a:lnTo>
                  <a:pt x="101" y="162"/>
                </a:lnTo>
                <a:close/>
                <a:moveTo>
                  <a:pt x="64" y="132"/>
                </a:moveTo>
                <a:cubicBezTo>
                  <a:pt x="63" y="132"/>
                  <a:pt x="62" y="133"/>
                  <a:pt x="62" y="133"/>
                </a:cubicBezTo>
                <a:cubicBezTo>
                  <a:pt x="50" y="145"/>
                  <a:pt x="50" y="145"/>
                  <a:pt x="50" y="145"/>
                </a:cubicBezTo>
                <a:cubicBezTo>
                  <a:pt x="49" y="146"/>
                  <a:pt x="48" y="147"/>
                  <a:pt x="48" y="148"/>
                </a:cubicBezTo>
                <a:cubicBezTo>
                  <a:pt x="48" y="150"/>
                  <a:pt x="50" y="152"/>
                  <a:pt x="52" y="152"/>
                </a:cubicBezTo>
                <a:cubicBezTo>
                  <a:pt x="54" y="152"/>
                  <a:pt x="55" y="152"/>
                  <a:pt x="55" y="151"/>
                </a:cubicBezTo>
                <a:cubicBezTo>
                  <a:pt x="67" y="139"/>
                  <a:pt x="67" y="139"/>
                  <a:pt x="67" y="139"/>
                </a:cubicBezTo>
                <a:cubicBezTo>
                  <a:pt x="68" y="138"/>
                  <a:pt x="68" y="137"/>
                  <a:pt x="68" y="136"/>
                </a:cubicBezTo>
                <a:cubicBezTo>
                  <a:pt x="68" y="134"/>
                  <a:pt x="67" y="132"/>
                  <a:pt x="64" y="1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25">
            <a:extLst>
              <a:ext uri="{FF2B5EF4-FFF2-40B4-BE49-F238E27FC236}">
                <a16:creationId xmlns:a16="http://schemas.microsoft.com/office/drawing/2014/main" id="{14C4CB3B-A2C4-4581-8A1D-2DB6A63F3FC0}"/>
              </a:ext>
            </a:extLst>
          </p:cNvPr>
          <p:cNvSpPr>
            <a:spLocks noEditPoints="1"/>
          </p:cNvSpPr>
          <p:nvPr/>
        </p:nvSpPr>
        <p:spPr bwMode="auto">
          <a:xfrm>
            <a:off x="10114519" y="3011179"/>
            <a:ext cx="359560" cy="359560"/>
          </a:xfrm>
          <a:custGeom>
            <a:avLst/>
            <a:gdLst>
              <a:gd name="T0" fmla="*/ 48 w 176"/>
              <a:gd name="T1" fmla="*/ 88 h 176"/>
              <a:gd name="T2" fmla="*/ 128 w 176"/>
              <a:gd name="T3" fmla="*/ 88 h 176"/>
              <a:gd name="T4" fmla="*/ 88 w 176"/>
              <a:gd name="T5" fmla="*/ 120 h 176"/>
              <a:gd name="T6" fmla="*/ 88 w 176"/>
              <a:gd name="T7" fmla="*/ 56 h 176"/>
              <a:gd name="T8" fmla="*/ 88 w 176"/>
              <a:gd name="T9" fmla="*/ 120 h 176"/>
              <a:gd name="T10" fmla="*/ 162 w 176"/>
              <a:gd name="T11" fmla="*/ 68 h 176"/>
              <a:gd name="T12" fmla="*/ 159 w 176"/>
              <a:gd name="T13" fmla="*/ 43 h 176"/>
              <a:gd name="T14" fmla="*/ 142 w 176"/>
              <a:gd name="T15" fmla="*/ 18 h 176"/>
              <a:gd name="T16" fmla="*/ 134 w 176"/>
              <a:gd name="T17" fmla="*/ 18 h 176"/>
              <a:gd name="T18" fmla="*/ 108 w 176"/>
              <a:gd name="T19" fmla="*/ 15 h 176"/>
              <a:gd name="T20" fmla="*/ 100 w 176"/>
              <a:gd name="T21" fmla="*/ 0 h 176"/>
              <a:gd name="T22" fmla="*/ 71 w 176"/>
              <a:gd name="T23" fmla="*/ 6 h 176"/>
              <a:gd name="T24" fmla="*/ 50 w 176"/>
              <a:gd name="T25" fmla="*/ 22 h 176"/>
              <a:gd name="T26" fmla="*/ 38 w 176"/>
              <a:gd name="T27" fmla="*/ 16 h 176"/>
              <a:gd name="T28" fmla="*/ 18 w 176"/>
              <a:gd name="T29" fmla="*/ 34 h 176"/>
              <a:gd name="T30" fmla="*/ 22 w 176"/>
              <a:gd name="T31" fmla="*/ 50 h 176"/>
              <a:gd name="T32" fmla="*/ 6 w 176"/>
              <a:gd name="T33" fmla="*/ 71 h 176"/>
              <a:gd name="T34" fmla="*/ 0 w 176"/>
              <a:gd name="T35" fmla="*/ 100 h 176"/>
              <a:gd name="T36" fmla="*/ 15 w 176"/>
              <a:gd name="T37" fmla="*/ 108 h 176"/>
              <a:gd name="T38" fmla="*/ 18 w 176"/>
              <a:gd name="T39" fmla="*/ 134 h 176"/>
              <a:gd name="T40" fmla="*/ 35 w 176"/>
              <a:gd name="T41" fmla="*/ 159 h 176"/>
              <a:gd name="T42" fmla="*/ 43 w 176"/>
              <a:gd name="T43" fmla="*/ 159 h 176"/>
              <a:gd name="T44" fmla="*/ 69 w 176"/>
              <a:gd name="T45" fmla="*/ 162 h 176"/>
              <a:gd name="T46" fmla="*/ 77 w 176"/>
              <a:gd name="T47" fmla="*/ 176 h 176"/>
              <a:gd name="T48" fmla="*/ 106 w 176"/>
              <a:gd name="T49" fmla="*/ 170 h 176"/>
              <a:gd name="T50" fmla="*/ 127 w 176"/>
              <a:gd name="T51" fmla="*/ 154 h 176"/>
              <a:gd name="T52" fmla="*/ 139 w 176"/>
              <a:gd name="T53" fmla="*/ 160 h 176"/>
              <a:gd name="T54" fmla="*/ 159 w 176"/>
              <a:gd name="T55" fmla="*/ 142 h 176"/>
              <a:gd name="T56" fmla="*/ 154 w 176"/>
              <a:gd name="T57" fmla="*/ 126 h 176"/>
              <a:gd name="T58" fmla="*/ 171 w 176"/>
              <a:gd name="T59" fmla="*/ 106 h 176"/>
              <a:gd name="T60" fmla="*/ 176 w 176"/>
              <a:gd name="T61" fmla="*/ 76 h 176"/>
              <a:gd name="T62" fmla="*/ 168 w 176"/>
              <a:gd name="T63" fmla="*/ 98 h 176"/>
              <a:gd name="T64" fmla="*/ 160 w 176"/>
              <a:gd name="T65" fmla="*/ 100 h 176"/>
              <a:gd name="T66" fmla="*/ 148 w 176"/>
              <a:gd name="T67" fmla="*/ 122 h 176"/>
              <a:gd name="T68" fmla="*/ 152 w 176"/>
              <a:gd name="T69" fmla="*/ 138 h 176"/>
              <a:gd name="T70" fmla="*/ 138 w 176"/>
              <a:gd name="T71" fmla="*/ 152 h 176"/>
              <a:gd name="T72" fmla="*/ 127 w 176"/>
              <a:gd name="T73" fmla="*/ 146 h 176"/>
              <a:gd name="T74" fmla="*/ 106 w 176"/>
              <a:gd name="T75" fmla="*/ 154 h 176"/>
              <a:gd name="T76" fmla="*/ 98 w 176"/>
              <a:gd name="T77" fmla="*/ 168 h 176"/>
              <a:gd name="T78" fmla="*/ 79 w 176"/>
              <a:gd name="T79" fmla="*/ 168 h 176"/>
              <a:gd name="T80" fmla="*/ 71 w 176"/>
              <a:gd name="T81" fmla="*/ 154 h 176"/>
              <a:gd name="T82" fmla="*/ 50 w 176"/>
              <a:gd name="T83" fmla="*/ 146 h 176"/>
              <a:gd name="T84" fmla="*/ 39 w 176"/>
              <a:gd name="T85" fmla="*/ 152 h 176"/>
              <a:gd name="T86" fmla="*/ 25 w 176"/>
              <a:gd name="T87" fmla="*/ 138 h 176"/>
              <a:gd name="T88" fmla="*/ 29 w 176"/>
              <a:gd name="T89" fmla="*/ 122 h 176"/>
              <a:gd name="T90" fmla="*/ 17 w 176"/>
              <a:gd name="T91" fmla="*/ 100 h 176"/>
              <a:gd name="T92" fmla="*/ 8 w 176"/>
              <a:gd name="T93" fmla="*/ 98 h 176"/>
              <a:gd name="T94" fmla="*/ 17 w 176"/>
              <a:gd name="T95" fmla="*/ 76 h 176"/>
              <a:gd name="T96" fmla="*/ 29 w 176"/>
              <a:gd name="T97" fmla="*/ 54 h 176"/>
              <a:gd name="T98" fmla="*/ 25 w 176"/>
              <a:gd name="T99" fmla="*/ 39 h 176"/>
              <a:gd name="T100" fmla="*/ 39 w 176"/>
              <a:gd name="T101" fmla="*/ 25 h 176"/>
              <a:gd name="T102" fmla="*/ 50 w 176"/>
              <a:gd name="T103" fmla="*/ 30 h 176"/>
              <a:gd name="T104" fmla="*/ 71 w 176"/>
              <a:gd name="T105" fmla="*/ 22 h 176"/>
              <a:gd name="T106" fmla="*/ 79 w 176"/>
              <a:gd name="T107" fmla="*/ 8 h 176"/>
              <a:gd name="T108" fmla="*/ 98 w 176"/>
              <a:gd name="T109" fmla="*/ 8 h 176"/>
              <a:gd name="T110" fmla="*/ 106 w 176"/>
              <a:gd name="T111" fmla="*/ 22 h 176"/>
              <a:gd name="T112" fmla="*/ 127 w 176"/>
              <a:gd name="T113" fmla="*/ 30 h 176"/>
              <a:gd name="T114" fmla="*/ 138 w 176"/>
              <a:gd name="T115" fmla="*/ 25 h 176"/>
              <a:gd name="T116" fmla="*/ 152 w 176"/>
              <a:gd name="T117" fmla="*/ 39 h 176"/>
              <a:gd name="T118" fmla="*/ 148 w 176"/>
              <a:gd name="T119" fmla="*/ 54 h 176"/>
              <a:gd name="T120" fmla="*/ 160 w 176"/>
              <a:gd name="T121" fmla="*/ 76 h 176"/>
              <a:gd name="T122" fmla="*/ 168 w 176"/>
              <a:gd name="T1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88" y="48"/>
                </a:moveTo>
                <a:cubicBezTo>
                  <a:pt x="66" y="48"/>
                  <a:pt x="48" y="66"/>
                  <a:pt x="48" y="88"/>
                </a:cubicBezTo>
                <a:cubicBezTo>
                  <a:pt x="48" y="110"/>
                  <a:pt x="66" y="128"/>
                  <a:pt x="88" y="128"/>
                </a:cubicBezTo>
                <a:cubicBezTo>
                  <a:pt x="111" y="128"/>
                  <a:pt x="128" y="110"/>
                  <a:pt x="128" y="88"/>
                </a:cubicBezTo>
                <a:cubicBezTo>
                  <a:pt x="128" y="66"/>
                  <a:pt x="111" y="48"/>
                  <a:pt x="88" y="48"/>
                </a:cubicBezTo>
                <a:moveTo>
                  <a:pt x="88" y="120"/>
                </a:moveTo>
                <a:cubicBezTo>
                  <a:pt x="71" y="120"/>
                  <a:pt x="56" y="106"/>
                  <a:pt x="56" y="88"/>
                </a:cubicBezTo>
                <a:cubicBezTo>
                  <a:pt x="56" y="71"/>
                  <a:pt x="71" y="56"/>
                  <a:pt x="88" y="56"/>
                </a:cubicBezTo>
                <a:cubicBezTo>
                  <a:pt x="106" y="56"/>
                  <a:pt x="120" y="71"/>
                  <a:pt x="120" y="88"/>
                </a:cubicBezTo>
                <a:cubicBezTo>
                  <a:pt x="120" y="106"/>
                  <a:pt x="106" y="120"/>
                  <a:pt x="88" y="120"/>
                </a:cubicBezTo>
                <a:moveTo>
                  <a:pt x="171" y="71"/>
                </a:moveTo>
                <a:cubicBezTo>
                  <a:pt x="162" y="68"/>
                  <a:pt x="162" y="68"/>
                  <a:pt x="162" y="68"/>
                </a:cubicBezTo>
                <a:cubicBezTo>
                  <a:pt x="160" y="62"/>
                  <a:pt x="158" y="56"/>
                  <a:pt x="154" y="50"/>
                </a:cubicBezTo>
                <a:cubicBezTo>
                  <a:pt x="159" y="43"/>
                  <a:pt x="159" y="43"/>
                  <a:pt x="159" y="43"/>
                </a:cubicBezTo>
                <a:cubicBezTo>
                  <a:pt x="160" y="40"/>
                  <a:pt x="161" y="37"/>
                  <a:pt x="159" y="34"/>
                </a:cubicBezTo>
                <a:cubicBezTo>
                  <a:pt x="142" y="18"/>
                  <a:pt x="142" y="18"/>
                  <a:pt x="142" y="18"/>
                </a:cubicBezTo>
                <a:cubicBezTo>
                  <a:pt x="141" y="17"/>
                  <a:pt x="140" y="16"/>
                  <a:pt x="139" y="16"/>
                </a:cubicBezTo>
                <a:cubicBezTo>
                  <a:pt x="137" y="16"/>
                  <a:pt x="135" y="17"/>
                  <a:pt x="134" y="18"/>
                </a:cubicBezTo>
                <a:cubicBezTo>
                  <a:pt x="127" y="22"/>
                  <a:pt x="127" y="22"/>
                  <a:pt x="127" y="22"/>
                </a:cubicBezTo>
                <a:cubicBezTo>
                  <a:pt x="121" y="19"/>
                  <a:pt x="115" y="16"/>
                  <a:pt x="108" y="15"/>
                </a:cubicBezTo>
                <a:cubicBezTo>
                  <a:pt x="106" y="6"/>
                  <a:pt x="106" y="6"/>
                  <a:pt x="106" y="6"/>
                </a:cubicBezTo>
                <a:cubicBezTo>
                  <a:pt x="105" y="3"/>
                  <a:pt x="103" y="0"/>
                  <a:pt x="100" y="0"/>
                </a:cubicBezTo>
                <a:cubicBezTo>
                  <a:pt x="77" y="0"/>
                  <a:pt x="77" y="0"/>
                  <a:pt x="77" y="0"/>
                </a:cubicBezTo>
                <a:cubicBezTo>
                  <a:pt x="73" y="0"/>
                  <a:pt x="72" y="3"/>
                  <a:pt x="71" y="6"/>
                </a:cubicBezTo>
                <a:cubicBezTo>
                  <a:pt x="69" y="15"/>
                  <a:pt x="69" y="15"/>
                  <a:pt x="69" y="15"/>
                </a:cubicBezTo>
                <a:cubicBezTo>
                  <a:pt x="62" y="16"/>
                  <a:pt x="56" y="19"/>
                  <a:pt x="50" y="22"/>
                </a:cubicBezTo>
                <a:cubicBezTo>
                  <a:pt x="43" y="18"/>
                  <a:pt x="43" y="18"/>
                  <a:pt x="43" y="18"/>
                </a:cubicBezTo>
                <a:cubicBezTo>
                  <a:pt x="41" y="17"/>
                  <a:pt x="40" y="16"/>
                  <a:pt x="38" y="16"/>
                </a:cubicBezTo>
                <a:cubicBezTo>
                  <a:pt x="37" y="16"/>
                  <a:pt x="36" y="17"/>
                  <a:pt x="35" y="18"/>
                </a:cubicBezTo>
                <a:cubicBezTo>
                  <a:pt x="18" y="34"/>
                  <a:pt x="18" y="34"/>
                  <a:pt x="18" y="34"/>
                </a:cubicBezTo>
                <a:cubicBezTo>
                  <a:pt x="16" y="37"/>
                  <a:pt x="17" y="40"/>
                  <a:pt x="18" y="43"/>
                </a:cubicBezTo>
                <a:cubicBezTo>
                  <a:pt x="22" y="50"/>
                  <a:pt x="22" y="50"/>
                  <a:pt x="22" y="50"/>
                </a:cubicBezTo>
                <a:cubicBezTo>
                  <a:pt x="19" y="56"/>
                  <a:pt x="17" y="62"/>
                  <a:pt x="15" y="68"/>
                </a:cubicBezTo>
                <a:cubicBezTo>
                  <a:pt x="6" y="71"/>
                  <a:pt x="6" y="71"/>
                  <a:pt x="6" y="71"/>
                </a:cubicBezTo>
                <a:cubicBezTo>
                  <a:pt x="3" y="71"/>
                  <a:pt x="0" y="73"/>
                  <a:pt x="0" y="76"/>
                </a:cubicBezTo>
                <a:cubicBezTo>
                  <a:pt x="0" y="100"/>
                  <a:pt x="0" y="100"/>
                  <a:pt x="0" y="100"/>
                </a:cubicBezTo>
                <a:cubicBezTo>
                  <a:pt x="0" y="103"/>
                  <a:pt x="3" y="105"/>
                  <a:pt x="6" y="106"/>
                </a:cubicBezTo>
                <a:cubicBezTo>
                  <a:pt x="15" y="108"/>
                  <a:pt x="15" y="108"/>
                  <a:pt x="15" y="108"/>
                </a:cubicBezTo>
                <a:cubicBezTo>
                  <a:pt x="17" y="114"/>
                  <a:pt x="19" y="121"/>
                  <a:pt x="22" y="126"/>
                </a:cubicBezTo>
                <a:cubicBezTo>
                  <a:pt x="18" y="134"/>
                  <a:pt x="18" y="134"/>
                  <a:pt x="18" y="134"/>
                </a:cubicBezTo>
                <a:cubicBezTo>
                  <a:pt x="16" y="136"/>
                  <a:pt x="16" y="140"/>
                  <a:pt x="18" y="142"/>
                </a:cubicBezTo>
                <a:cubicBezTo>
                  <a:pt x="35" y="159"/>
                  <a:pt x="35" y="159"/>
                  <a:pt x="35" y="159"/>
                </a:cubicBezTo>
                <a:cubicBezTo>
                  <a:pt x="36" y="160"/>
                  <a:pt x="37" y="160"/>
                  <a:pt x="38" y="160"/>
                </a:cubicBezTo>
                <a:cubicBezTo>
                  <a:pt x="40" y="160"/>
                  <a:pt x="41" y="159"/>
                  <a:pt x="43" y="159"/>
                </a:cubicBezTo>
                <a:cubicBezTo>
                  <a:pt x="50" y="154"/>
                  <a:pt x="50" y="154"/>
                  <a:pt x="50" y="154"/>
                </a:cubicBezTo>
                <a:cubicBezTo>
                  <a:pt x="56" y="157"/>
                  <a:pt x="62" y="160"/>
                  <a:pt x="69" y="162"/>
                </a:cubicBezTo>
                <a:cubicBezTo>
                  <a:pt x="71" y="170"/>
                  <a:pt x="71" y="170"/>
                  <a:pt x="71" y="170"/>
                </a:cubicBezTo>
                <a:cubicBezTo>
                  <a:pt x="72" y="173"/>
                  <a:pt x="73" y="176"/>
                  <a:pt x="77" y="176"/>
                </a:cubicBezTo>
                <a:cubicBezTo>
                  <a:pt x="100" y="176"/>
                  <a:pt x="100" y="176"/>
                  <a:pt x="100" y="176"/>
                </a:cubicBezTo>
                <a:cubicBezTo>
                  <a:pt x="103" y="176"/>
                  <a:pt x="105" y="173"/>
                  <a:pt x="106" y="170"/>
                </a:cubicBezTo>
                <a:cubicBezTo>
                  <a:pt x="108" y="162"/>
                  <a:pt x="108" y="162"/>
                  <a:pt x="108" y="162"/>
                </a:cubicBezTo>
                <a:cubicBezTo>
                  <a:pt x="115" y="160"/>
                  <a:pt x="121" y="157"/>
                  <a:pt x="127" y="154"/>
                </a:cubicBezTo>
                <a:cubicBezTo>
                  <a:pt x="134" y="159"/>
                  <a:pt x="134" y="159"/>
                  <a:pt x="134" y="159"/>
                </a:cubicBezTo>
                <a:cubicBezTo>
                  <a:pt x="136" y="159"/>
                  <a:pt x="137" y="160"/>
                  <a:pt x="139"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8" y="121"/>
                  <a:pt x="160" y="114"/>
                  <a:pt x="162" y="108"/>
                </a:cubicBezTo>
                <a:cubicBezTo>
                  <a:pt x="171" y="106"/>
                  <a:pt x="171" y="106"/>
                  <a:pt x="171" y="106"/>
                </a:cubicBezTo>
                <a:cubicBezTo>
                  <a:pt x="173" y="105"/>
                  <a:pt x="176" y="103"/>
                  <a:pt x="176" y="100"/>
                </a:cubicBezTo>
                <a:cubicBezTo>
                  <a:pt x="176" y="76"/>
                  <a:pt x="176" y="76"/>
                  <a:pt x="176" y="76"/>
                </a:cubicBezTo>
                <a:cubicBezTo>
                  <a:pt x="176" y="73"/>
                  <a:pt x="173" y="71"/>
                  <a:pt x="171" y="71"/>
                </a:cubicBezTo>
                <a:moveTo>
                  <a:pt x="168" y="98"/>
                </a:moveTo>
                <a:cubicBezTo>
                  <a:pt x="168" y="98"/>
                  <a:pt x="168" y="98"/>
                  <a:pt x="168" y="98"/>
                </a:cubicBezTo>
                <a:cubicBezTo>
                  <a:pt x="160" y="100"/>
                  <a:pt x="160" y="100"/>
                  <a:pt x="160" y="100"/>
                </a:cubicBezTo>
                <a:cubicBezTo>
                  <a:pt x="157" y="101"/>
                  <a:pt x="155" y="103"/>
                  <a:pt x="154" y="106"/>
                </a:cubicBezTo>
                <a:cubicBezTo>
                  <a:pt x="153" y="112"/>
                  <a:pt x="151" y="117"/>
                  <a:pt x="148" y="122"/>
                </a:cubicBezTo>
                <a:cubicBezTo>
                  <a:pt x="146" y="125"/>
                  <a:pt x="146" y="128"/>
                  <a:pt x="148" y="130"/>
                </a:cubicBezTo>
                <a:cubicBezTo>
                  <a:pt x="152" y="138"/>
                  <a:pt x="152" y="138"/>
                  <a:pt x="152" y="138"/>
                </a:cubicBezTo>
                <a:cubicBezTo>
                  <a:pt x="138" y="152"/>
                  <a:pt x="138" y="152"/>
                  <a:pt x="138" y="152"/>
                </a:cubicBezTo>
                <a:cubicBezTo>
                  <a:pt x="138" y="152"/>
                  <a:pt x="138" y="152"/>
                  <a:pt x="138" y="152"/>
                </a:cubicBezTo>
                <a:cubicBezTo>
                  <a:pt x="131" y="147"/>
                  <a:pt x="131" y="147"/>
                  <a:pt x="131" y="147"/>
                </a:cubicBezTo>
                <a:cubicBezTo>
                  <a:pt x="129" y="147"/>
                  <a:pt x="128" y="146"/>
                  <a:pt x="127" y="146"/>
                </a:cubicBezTo>
                <a:cubicBezTo>
                  <a:pt x="125" y="146"/>
                  <a:pt x="124" y="147"/>
                  <a:pt x="123" y="147"/>
                </a:cubicBezTo>
                <a:cubicBezTo>
                  <a:pt x="117" y="150"/>
                  <a:pt x="112" y="153"/>
                  <a:pt x="106" y="154"/>
                </a:cubicBezTo>
                <a:cubicBezTo>
                  <a:pt x="103" y="155"/>
                  <a:pt x="101" y="157"/>
                  <a:pt x="100" y="160"/>
                </a:cubicBezTo>
                <a:cubicBezTo>
                  <a:pt x="98" y="168"/>
                  <a:pt x="98" y="168"/>
                  <a:pt x="98" y="168"/>
                </a:cubicBezTo>
                <a:cubicBezTo>
                  <a:pt x="98" y="168"/>
                  <a:pt x="98" y="168"/>
                  <a:pt x="98" y="168"/>
                </a:cubicBezTo>
                <a:cubicBezTo>
                  <a:pt x="79" y="168"/>
                  <a:pt x="79" y="168"/>
                  <a:pt x="79" y="168"/>
                </a:cubicBezTo>
                <a:cubicBezTo>
                  <a:pt x="76" y="160"/>
                  <a:pt x="76" y="160"/>
                  <a:pt x="76" y="160"/>
                </a:cubicBezTo>
                <a:cubicBezTo>
                  <a:pt x="76" y="157"/>
                  <a:pt x="74" y="155"/>
                  <a:pt x="71" y="154"/>
                </a:cubicBezTo>
                <a:cubicBezTo>
                  <a:pt x="65" y="153"/>
                  <a:pt x="60" y="150"/>
                  <a:pt x="54" y="147"/>
                </a:cubicBezTo>
                <a:cubicBezTo>
                  <a:pt x="53" y="147"/>
                  <a:pt x="52" y="146"/>
                  <a:pt x="50" y="146"/>
                </a:cubicBezTo>
                <a:cubicBezTo>
                  <a:pt x="49" y="146"/>
                  <a:pt x="48" y="147"/>
                  <a:pt x="46" y="147"/>
                </a:cubicBezTo>
                <a:cubicBezTo>
                  <a:pt x="39" y="152"/>
                  <a:pt x="39" y="152"/>
                  <a:pt x="39" y="152"/>
                </a:cubicBezTo>
                <a:cubicBezTo>
                  <a:pt x="39" y="152"/>
                  <a:pt x="39" y="152"/>
                  <a:pt x="39" y="152"/>
                </a:cubicBezTo>
                <a:cubicBezTo>
                  <a:pt x="25" y="138"/>
                  <a:pt x="25" y="138"/>
                  <a:pt x="25" y="138"/>
                </a:cubicBezTo>
                <a:cubicBezTo>
                  <a:pt x="29" y="130"/>
                  <a:pt x="29" y="130"/>
                  <a:pt x="29" y="130"/>
                </a:cubicBezTo>
                <a:cubicBezTo>
                  <a:pt x="31" y="128"/>
                  <a:pt x="31" y="125"/>
                  <a:pt x="29" y="122"/>
                </a:cubicBezTo>
                <a:cubicBezTo>
                  <a:pt x="26" y="117"/>
                  <a:pt x="24" y="112"/>
                  <a:pt x="23" y="106"/>
                </a:cubicBezTo>
                <a:cubicBezTo>
                  <a:pt x="22" y="103"/>
                  <a:pt x="20" y="101"/>
                  <a:pt x="17" y="100"/>
                </a:cubicBezTo>
                <a:cubicBezTo>
                  <a:pt x="9" y="98"/>
                  <a:pt x="9" y="98"/>
                  <a:pt x="9" y="98"/>
                </a:cubicBezTo>
                <a:cubicBezTo>
                  <a:pt x="9" y="98"/>
                  <a:pt x="8" y="98"/>
                  <a:pt x="8" y="98"/>
                </a:cubicBezTo>
                <a:cubicBezTo>
                  <a:pt x="8" y="78"/>
                  <a:pt x="8" y="78"/>
                  <a:pt x="8" y="78"/>
                </a:cubicBezTo>
                <a:cubicBezTo>
                  <a:pt x="17" y="76"/>
                  <a:pt x="17" y="76"/>
                  <a:pt x="17" y="76"/>
                </a:cubicBezTo>
                <a:cubicBezTo>
                  <a:pt x="20" y="76"/>
                  <a:pt x="22" y="73"/>
                  <a:pt x="23" y="71"/>
                </a:cubicBezTo>
                <a:cubicBezTo>
                  <a:pt x="24" y="65"/>
                  <a:pt x="26" y="59"/>
                  <a:pt x="29" y="54"/>
                </a:cubicBezTo>
                <a:cubicBezTo>
                  <a:pt x="31" y="52"/>
                  <a:pt x="31" y="48"/>
                  <a:pt x="29" y="46"/>
                </a:cubicBezTo>
                <a:cubicBezTo>
                  <a:pt x="25" y="39"/>
                  <a:pt x="25" y="39"/>
                  <a:pt x="25" y="39"/>
                </a:cubicBezTo>
                <a:cubicBezTo>
                  <a:pt x="25" y="39"/>
                  <a:pt x="25" y="39"/>
                  <a:pt x="25" y="39"/>
                </a:cubicBezTo>
                <a:cubicBezTo>
                  <a:pt x="39" y="25"/>
                  <a:pt x="39" y="25"/>
                  <a:pt x="39" y="25"/>
                </a:cubicBezTo>
                <a:cubicBezTo>
                  <a:pt x="46" y="29"/>
                  <a:pt x="46" y="29"/>
                  <a:pt x="46" y="29"/>
                </a:cubicBezTo>
                <a:cubicBezTo>
                  <a:pt x="48" y="30"/>
                  <a:pt x="49" y="30"/>
                  <a:pt x="50" y="30"/>
                </a:cubicBezTo>
                <a:cubicBezTo>
                  <a:pt x="52" y="30"/>
                  <a:pt x="53" y="30"/>
                  <a:pt x="54" y="29"/>
                </a:cubicBezTo>
                <a:cubicBezTo>
                  <a:pt x="60" y="26"/>
                  <a:pt x="65" y="24"/>
                  <a:pt x="71" y="22"/>
                </a:cubicBezTo>
                <a:cubicBezTo>
                  <a:pt x="74" y="22"/>
                  <a:pt x="76" y="19"/>
                  <a:pt x="76" y="17"/>
                </a:cubicBezTo>
                <a:cubicBezTo>
                  <a:pt x="79" y="8"/>
                  <a:pt x="79" y="8"/>
                  <a:pt x="79" y="8"/>
                </a:cubicBezTo>
                <a:cubicBezTo>
                  <a:pt x="98" y="8"/>
                  <a:pt x="98" y="8"/>
                  <a:pt x="98" y="8"/>
                </a:cubicBezTo>
                <a:cubicBezTo>
                  <a:pt x="98" y="8"/>
                  <a:pt x="98" y="8"/>
                  <a:pt x="98" y="8"/>
                </a:cubicBezTo>
                <a:cubicBezTo>
                  <a:pt x="100" y="17"/>
                  <a:pt x="100" y="17"/>
                  <a:pt x="100" y="17"/>
                </a:cubicBezTo>
                <a:cubicBezTo>
                  <a:pt x="101" y="19"/>
                  <a:pt x="103" y="22"/>
                  <a:pt x="106" y="22"/>
                </a:cubicBezTo>
                <a:cubicBezTo>
                  <a:pt x="112" y="24"/>
                  <a:pt x="117" y="26"/>
                  <a:pt x="123" y="29"/>
                </a:cubicBezTo>
                <a:cubicBezTo>
                  <a:pt x="124" y="30"/>
                  <a:pt x="125" y="30"/>
                  <a:pt x="127" y="30"/>
                </a:cubicBezTo>
                <a:cubicBezTo>
                  <a:pt x="128" y="30"/>
                  <a:pt x="129" y="30"/>
                  <a:pt x="131" y="29"/>
                </a:cubicBezTo>
                <a:cubicBezTo>
                  <a:pt x="138" y="25"/>
                  <a:pt x="138" y="25"/>
                  <a:pt x="138" y="25"/>
                </a:cubicBezTo>
                <a:cubicBezTo>
                  <a:pt x="152" y="39"/>
                  <a:pt x="152" y="39"/>
                  <a:pt x="152" y="39"/>
                </a:cubicBezTo>
                <a:cubicBezTo>
                  <a:pt x="152" y="39"/>
                  <a:pt x="152" y="39"/>
                  <a:pt x="152" y="39"/>
                </a:cubicBezTo>
                <a:cubicBezTo>
                  <a:pt x="148" y="46"/>
                  <a:pt x="148" y="46"/>
                  <a:pt x="148" y="46"/>
                </a:cubicBezTo>
                <a:cubicBezTo>
                  <a:pt x="146" y="48"/>
                  <a:pt x="146" y="52"/>
                  <a:pt x="148" y="54"/>
                </a:cubicBezTo>
                <a:cubicBezTo>
                  <a:pt x="151" y="59"/>
                  <a:pt x="153" y="65"/>
                  <a:pt x="154" y="71"/>
                </a:cubicBezTo>
                <a:cubicBezTo>
                  <a:pt x="155" y="73"/>
                  <a:pt x="157" y="76"/>
                  <a:pt x="160" y="76"/>
                </a:cubicBezTo>
                <a:cubicBezTo>
                  <a:pt x="168" y="78"/>
                  <a:pt x="168" y="78"/>
                  <a:pt x="168" y="78"/>
                </a:cubicBezTo>
                <a:lnTo>
                  <a:pt x="168" y="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26">
            <a:extLst>
              <a:ext uri="{FF2B5EF4-FFF2-40B4-BE49-F238E27FC236}">
                <a16:creationId xmlns:a16="http://schemas.microsoft.com/office/drawing/2014/main" id="{F3407EA5-8C60-44F0-884C-A29977134343}"/>
              </a:ext>
            </a:extLst>
          </p:cNvPr>
          <p:cNvSpPr>
            <a:spLocks noEditPoints="1"/>
          </p:cNvSpPr>
          <p:nvPr/>
        </p:nvSpPr>
        <p:spPr bwMode="auto">
          <a:xfrm>
            <a:off x="10072593" y="2282563"/>
            <a:ext cx="360916" cy="360916"/>
          </a:xfrm>
          <a:custGeom>
            <a:avLst/>
            <a:gdLst>
              <a:gd name="T0" fmla="*/ 132 w 176"/>
              <a:gd name="T1" fmla="*/ 84 h 176"/>
              <a:gd name="T2" fmla="*/ 92 w 176"/>
              <a:gd name="T3" fmla="*/ 84 h 176"/>
              <a:gd name="T4" fmla="*/ 92 w 176"/>
              <a:gd name="T5" fmla="*/ 44 h 176"/>
              <a:gd name="T6" fmla="*/ 88 w 176"/>
              <a:gd name="T7" fmla="*/ 40 h 176"/>
              <a:gd name="T8" fmla="*/ 84 w 176"/>
              <a:gd name="T9" fmla="*/ 44 h 176"/>
              <a:gd name="T10" fmla="*/ 84 w 176"/>
              <a:gd name="T11" fmla="*/ 84 h 176"/>
              <a:gd name="T12" fmla="*/ 44 w 176"/>
              <a:gd name="T13" fmla="*/ 84 h 176"/>
              <a:gd name="T14" fmla="*/ 40 w 176"/>
              <a:gd name="T15" fmla="*/ 88 h 176"/>
              <a:gd name="T16" fmla="*/ 44 w 176"/>
              <a:gd name="T17" fmla="*/ 92 h 176"/>
              <a:gd name="T18" fmla="*/ 84 w 176"/>
              <a:gd name="T19" fmla="*/ 92 h 176"/>
              <a:gd name="T20" fmla="*/ 84 w 176"/>
              <a:gd name="T21" fmla="*/ 132 h 176"/>
              <a:gd name="T22" fmla="*/ 88 w 176"/>
              <a:gd name="T23" fmla="*/ 136 h 176"/>
              <a:gd name="T24" fmla="*/ 92 w 176"/>
              <a:gd name="T25" fmla="*/ 132 h 176"/>
              <a:gd name="T26" fmla="*/ 92 w 176"/>
              <a:gd name="T27" fmla="*/ 92 h 176"/>
              <a:gd name="T28" fmla="*/ 132 w 176"/>
              <a:gd name="T29" fmla="*/ 92 h 176"/>
              <a:gd name="T30" fmla="*/ 136 w 176"/>
              <a:gd name="T31" fmla="*/ 88 h 176"/>
              <a:gd name="T32" fmla="*/ 132 w 176"/>
              <a:gd name="T33" fmla="*/ 84 h 176"/>
              <a:gd name="T34" fmla="*/ 88 w 176"/>
              <a:gd name="T35" fmla="*/ 0 h 176"/>
              <a:gd name="T36" fmla="*/ 0 w 176"/>
              <a:gd name="T37" fmla="*/ 88 h 176"/>
              <a:gd name="T38" fmla="*/ 88 w 176"/>
              <a:gd name="T39" fmla="*/ 176 h 176"/>
              <a:gd name="T40" fmla="*/ 176 w 176"/>
              <a:gd name="T41" fmla="*/ 88 h 176"/>
              <a:gd name="T42" fmla="*/ 88 w 176"/>
              <a:gd name="T43" fmla="*/ 0 h 176"/>
              <a:gd name="T44" fmla="*/ 88 w 176"/>
              <a:gd name="T45" fmla="*/ 168 h 176"/>
              <a:gd name="T46" fmla="*/ 8 w 176"/>
              <a:gd name="T47" fmla="*/ 88 h 176"/>
              <a:gd name="T48" fmla="*/ 88 w 176"/>
              <a:gd name="T49" fmla="*/ 8 h 176"/>
              <a:gd name="T50" fmla="*/ 168 w 176"/>
              <a:gd name="T51" fmla="*/ 88 h 176"/>
              <a:gd name="T52" fmla="*/ 88 w 176"/>
              <a:gd name="T5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76">
                <a:moveTo>
                  <a:pt x="132" y="84"/>
                </a:moveTo>
                <a:cubicBezTo>
                  <a:pt x="92" y="84"/>
                  <a:pt x="92" y="84"/>
                  <a:pt x="92" y="84"/>
                </a:cubicBezTo>
                <a:cubicBezTo>
                  <a:pt x="92" y="44"/>
                  <a:pt x="92" y="44"/>
                  <a:pt x="92" y="44"/>
                </a:cubicBezTo>
                <a:cubicBezTo>
                  <a:pt x="92" y="42"/>
                  <a:pt x="91" y="40"/>
                  <a:pt x="88" y="40"/>
                </a:cubicBezTo>
                <a:cubicBezTo>
                  <a:pt x="86" y="40"/>
                  <a:pt x="84" y="42"/>
                  <a:pt x="84" y="44"/>
                </a:cubicBezTo>
                <a:cubicBezTo>
                  <a:pt x="84" y="84"/>
                  <a:pt x="84" y="84"/>
                  <a:pt x="84" y="84"/>
                </a:cubicBezTo>
                <a:cubicBezTo>
                  <a:pt x="44" y="84"/>
                  <a:pt x="44" y="84"/>
                  <a:pt x="44" y="84"/>
                </a:cubicBezTo>
                <a:cubicBezTo>
                  <a:pt x="42" y="84"/>
                  <a:pt x="40" y="86"/>
                  <a:pt x="40" y="88"/>
                </a:cubicBezTo>
                <a:cubicBezTo>
                  <a:pt x="40" y="90"/>
                  <a:pt x="42" y="92"/>
                  <a:pt x="44" y="92"/>
                </a:cubicBezTo>
                <a:cubicBezTo>
                  <a:pt x="84" y="92"/>
                  <a:pt x="84" y="92"/>
                  <a:pt x="84" y="92"/>
                </a:cubicBezTo>
                <a:cubicBezTo>
                  <a:pt x="84" y="132"/>
                  <a:pt x="84" y="132"/>
                  <a:pt x="84" y="132"/>
                </a:cubicBezTo>
                <a:cubicBezTo>
                  <a:pt x="84" y="134"/>
                  <a:pt x="86" y="136"/>
                  <a:pt x="88" y="136"/>
                </a:cubicBezTo>
                <a:cubicBezTo>
                  <a:pt x="91" y="136"/>
                  <a:pt x="92" y="134"/>
                  <a:pt x="92" y="132"/>
                </a:cubicBezTo>
                <a:cubicBezTo>
                  <a:pt x="92" y="92"/>
                  <a:pt x="92" y="92"/>
                  <a:pt x="92"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27">
            <a:extLst>
              <a:ext uri="{FF2B5EF4-FFF2-40B4-BE49-F238E27FC236}">
                <a16:creationId xmlns:a16="http://schemas.microsoft.com/office/drawing/2014/main" id="{E4153188-C066-467E-8DD9-454723D8572F}"/>
              </a:ext>
            </a:extLst>
          </p:cNvPr>
          <p:cNvSpPr>
            <a:spLocks noEditPoints="1"/>
          </p:cNvSpPr>
          <p:nvPr/>
        </p:nvSpPr>
        <p:spPr bwMode="auto">
          <a:xfrm>
            <a:off x="10767077" y="2282563"/>
            <a:ext cx="359560" cy="360916"/>
          </a:xfrm>
          <a:custGeom>
            <a:avLst/>
            <a:gdLst>
              <a:gd name="T0" fmla="*/ 132 w 176"/>
              <a:gd name="T1" fmla="*/ 84 h 176"/>
              <a:gd name="T2" fmla="*/ 44 w 176"/>
              <a:gd name="T3" fmla="*/ 84 h 176"/>
              <a:gd name="T4" fmla="*/ 40 w 176"/>
              <a:gd name="T5" fmla="*/ 88 h 176"/>
              <a:gd name="T6" fmla="*/ 44 w 176"/>
              <a:gd name="T7" fmla="*/ 92 h 176"/>
              <a:gd name="T8" fmla="*/ 132 w 176"/>
              <a:gd name="T9" fmla="*/ 92 h 176"/>
              <a:gd name="T10" fmla="*/ 136 w 176"/>
              <a:gd name="T11" fmla="*/ 88 h 176"/>
              <a:gd name="T12" fmla="*/ 132 w 176"/>
              <a:gd name="T13" fmla="*/ 84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88 w 176"/>
              <a:gd name="T25" fmla="*/ 168 h 176"/>
              <a:gd name="T26" fmla="*/ 8 w 176"/>
              <a:gd name="T27" fmla="*/ 88 h 176"/>
              <a:gd name="T28" fmla="*/ 88 w 176"/>
              <a:gd name="T29" fmla="*/ 8 h 176"/>
              <a:gd name="T30" fmla="*/ 168 w 176"/>
              <a:gd name="T31" fmla="*/ 88 h 176"/>
              <a:gd name="T32" fmla="*/ 88 w 176"/>
              <a:gd name="T3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76">
                <a:moveTo>
                  <a:pt x="132" y="84"/>
                </a:moveTo>
                <a:cubicBezTo>
                  <a:pt x="44" y="84"/>
                  <a:pt x="44" y="84"/>
                  <a:pt x="44" y="84"/>
                </a:cubicBezTo>
                <a:cubicBezTo>
                  <a:pt x="42" y="84"/>
                  <a:pt x="40" y="86"/>
                  <a:pt x="40" y="88"/>
                </a:cubicBezTo>
                <a:cubicBezTo>
                  <a:pt x="40" y="90"/>
                  <a:pt x="42" y="92"/>
                  <a:pt x="44"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8">
            <a:extLst>
              <a:ext uri="{FF2B5EF4-FFF2-40B4-BE49-F238E27FC236}">
                <a16:creationId xmlns:a16="http://schemas.microsoft.com/office/drawing/2014/main" id="{E2CBDA81-AF6C-4D30-A643-3C40FABFC2C4}"/>
              </a:ext>
            </a:extLst>
          </p:cNvPr>
          <p:cNvSpPr>
            <a:spLocks noEditPoints="1"/>
          </p:cNvSpPr>
          <p:nvPr/>
        </p:nvSpPr>
        <p:spPr bwMode="auto">
          <a:xfrm>
            <a:off x="10767077" y="3713286"/>
            <a:ext cx="359560" cy="295789"/>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4" y="0"/>
                  <a:pt x="56" y="7"/>
                  <a:pt x="56" y="16"/>
                </a:cubicBezTo>
                <a:cubicBezTo>
                  <a:pt x="8" y="16"/>
                  <a:pt x="8" y="16"/>
                  <a:pt x="8" y="16"/>
                </a:cubicBezTo>
                <a:cubicBezTo>
                  <a:pt x="4" y="16"/>
                  <a:pt x="0" y="20"/>
                  <a:pt x="0" y="24"/>
                </a:cubicBezTo>
                <a:cubicBezTo>
                  <a:pt x="0" y="64"/>
                  <a:pt x="0" y="64"/>
                  <a:pt x="0" y="64"/>
                </a:cubicBezTo>
                <a:cubicBezTo>
                  <a:pt x="0" y="69"/>
                  <a:pt x="4" y="72"/>
                  <a:pt x="8" y="72"/>
                </a:cubicBezTo>
                <a:cubicBezTo>
                  <a:pt x="8" y="136"/>
                  <a:pt x="8" y="136"/>
                  <a:pt x="8" y="136"/>
                </a:cubicBezTo>
                <a:cubicBezTo>
                  <a:pt x="8" y="141"/>
                  <a:pt x="12" y="144"/>
                  <a:pt x="16" y="144"/>
                </a:cubicBezTo>
                <a:cubicBezTo>
                  <a:pt x="160" y="144"/>
                  <a:pt x="160" y="144"/>
                  <a:pt x="160" y="144"/>
                </a:cubicBezTo>
                <a:cubicBezTo>
                  <a:pt x="165" y="144"/>
                  <a:pt x="168" y="141"/>
                  <a:pt x="168" y="136"/>
                </a:cubicBezTo>
                <a:cubicBezTo>
                  <a:pt x="168" y="72"/>
                  <a:pt x="168" y="72"/>
                  <a:pt x="168" y="72"/>
                </a:cubicBezTo>
                <a:cubicBezTo>
                  <a:pt x="173" y="72"/>
                  <a:pt x="176" y="69"/>
                  <a:pt x="176" y="64"/>
                </a:cubicBezTo>
                <a:cubicBezTo>
                  <a:pt x="176" y="24"/>
                  <a:pt x="176" y="24"/>
                  <a:pt x="176" y="24"/>
                </a:cubicBezTo>
                <a:cubicBezTo>
                  <a:pt x="176" y="20"/>
                  <a:pt x="173" y="16"/>
                  <a:pt x="168" y="16"/>
                </a:cubicBezTo>
                <a:moveTo>
                  <a:pt x="72" y="8"/>
                </a:moveTo>
                <a:cubicBezTo>
                  <a:pt x="104" y="8"/>
                  <a:pt x="104" y="8"/>
                  <a:pt x="104" y="8"/>
                </a:cubicBezTo>
                <a:cubicBezTo>
                  <a:pt x="109"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5"/>
                  <a:pt x="36" y="88"/>
                  <a:pt x="40" y="88"/>
                </a:cubicBezTo>
                <a:cubicBezTo>
                  <a:pt x="56" y="88"/>
                  <a:pt x="56" y="88"/>
                  <a:pt x="56" y="88"/>
                </a:cubicBezTo>
                <a:cubicBezTo>
                  <a:pt x="61" y="88"/>
                  <a:pt x="64" y="85"/>
                  <a:pt x="64" y="80"/>
                </a:cubicBezTo>
                <a:cubicBezTo>
                  <a:pt x="64" y="72"/>
                  <a:pt x="64" y="72"/>
                  <a:pt x="64" y="72"/>
                </a:cubicBezTo>
                <a:cubicBezTo>
                  <a:pt x="112" y="72"/>
                  <a:pt x="112" y="72"/>
                  <a:pt x="112" y="72"/>
                </a:cubicBezTo>
                <a:cubicBezTo>
                  <a:pt x="112" y="80"/>
                  <a:pt x="112" y="80"/>
                  <a:pt x="112" y="80"/>
                </a:cubicBezTo>
                <a:cubicBezTo>
                  <a:pt x="112" y="85"/>
                  <a:pt x="116" y="88"/>
                  <a:pt x="120" y="88"/>
                </a:cubicBezTo>
                <a:cubicBezTo>
                  <a:pt x="136" y="88"/>
                  <a:pt x="136" y="88"/>
                  <a:pt x="136" y="88"/>
                </a:cubicBezTo>
                <a:cubicBezTo>
                  <a:pt x="141" y="88"/>
                  <a:pt x="144" y="85"/>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1"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1"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9">
            <a:extLst>
              <a:ext uri="{FF2B5EF4-FFF2-40B4-BE49-F238E27FC236}">
                <a16:creationId xmlns:a16="http://schemas.microsoft.com/office/drawing/2014/main" id="{5C6DB1FA-F8A5-4EE5-B57B-ED2274B69A2E}"/>
              </a:ext>
            </a:extLst>
          </p:cNvPr>
          <p:cNvSpPr>
            <a:spLocks noEditPoints="1"/>
          </p:cNvSpPr>
          <p:nvPr/>
        </p:nvSpPr>
        <p:spPr bwMode="auto">
          <a:xfrm>
            <a:off x="10105200"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30">
            <a:extLst>
              <a:ext uri="{FF2B5EF4-FFF2-40B4-BE49-F238E27FC236}">
                <a16:creationId xmlns:a16="http://schemas.microsoft.com/office/drawing/2014/main" id="{7B4CF065-A3B8-4946-992F-51BDB6C0C17C}"/>
              </a:ext>
            </a:extLst>
          </p:cNvPr>
          <p:cNvSpPr>
            <a:spLocks noEditPoints="1"/>
          </p:cNvSpPr>
          <p:nvPr/>
        </p:nvSpPr>
        <p:spPr bwMode="auto">
          <a:xfrm>
            <a:off x="10767077"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31">
            <a:extLst>
              <a:ext uri="{FF2B5EF4-FFF2-40B4-BE49-F238E27FC236}">
                <a16:creationId xmlns:a16="http://schemas.microsoft.com/office/drawing/2014/main" id="{19158F52-1803-49A5-A6E5-41349F9B4EF7}"/>
              </a:ext>
            </a:extLst>
          </p:cNvPr>
          <p:cNvSpPr>
            <a:spLocks noEditPoints="1"/>
          </p:cNvSpPr>
          <p:nvPr/>
        </p:nvSpPr>
        <p:spPr bwMode="auto">
          <a:xfrm>
            <a:off x="8835189" y="3011179"/>
            <a:ext cx="366344" cy="359560"/>
          </a:xfrm>
          <a:custGeom>
            <a:avLst/>
            <a:gdLst>
              <a:gd name="T0" fmla="*/ 170 w 179"/>
              <a:gd name="T1" fmla="*/ 35 h 176"/>
              <a:gd name="T2" fmla="*/ 167 w 179"/>
              <a:gd name="T3" fmla="*/ 38 h 176"/>
              <a:gd name="T4" fmla="*/ 167 w 179"/>
              <a:gd name="T5" fmla="*/ 38 h 176"/>
              <a:gd name="T6" fmla="*/ 147 w 179"/>
              <a:gd name="T7" fmla="*/ 58 h 176"/>
              <a:gd name="T8" fmla="*/ 147 w 179"/>
              <a:gd name="T9" fmla="*/ 58 h 176"/>
              <a:gd name="T10" fmla="*/ 132 w 179"/>
              <a:gd name="T11" fmla="*/ 64 h 176"/>
              <a:gd name="T12" fmla="*/ 112 w 179"/>
              <a:gd name="T13" fmla="*/ 44 h 176"/>
              <a:gd name="T14" fmla="*/ 118 w 179"/>
              <a:gd name="T15" fmla="*/ 30 h 176"/>
              <a:gd name="T16" fmla="*/ 113 w 179"/>
              <a:gd name="T17" fmla="*/ 24 h 176"/>
              <a:gd name="T18" fmla="*/ 104 w 179"/>
              <a:gd name="T19" fmla="*/ 44 h 176"/>
              <a:gd name="T20" fmla="*/ 132 w 179"/>
              <a:gd name="T21" fmla="*/ 72 h 176"/>
              <a:gd name="T22" fmla="*/ 152 w 179"/>
              <a:gd name="T23" fmla="*/ 64 h 176"/>
              <a:gd name="T24" fmla="*/ 152 w 179"/>
              <a:gd name="T25" fmla="*/ 64 h 176"/>
              <a:gd name="T26" fmla="*/ 167 w 179"/>
              <a:gd name="T27" fmla="*/ 49 h 176"/>
              <a:gd name="T28" fmla="*/ 162 w 179"/>
              <a:gd name="T29" fmla="*/ 78 h 176"/>
              <a:gd name="T30" fmla="*/ 141 w 179"/>
              <a:gd name="T31" fmla="*/ 100 h 176"/>
              <a:gd name="T32" fmla="*/ 130 w 179"/>
              <a:gd name="T33" fmla="*/ 104 h 176"/>
              <a:gd name="T34" fmla="*/ 102 w 179"/>
              <a:gd name="T35" fmla="*/ 95 h 176"/>
              <a:gd name="T36" fmla="*/ 102 w 179"/>
              <a:gd name="T37" fmla="*/ 95 h 176"/>
              <a:gd name="T38" fmla="*/ 100 w 179"/>
              <a:gd name="T39" fmla="*/ 94 h 176"/>
              <a:gd name="T40" fmla="*/ 97 w 179"/>
              <a:gd name="T41" fmla="*/ 96 h 176"/>
              <a:gd name="T42" fmla="*/ 97 w 179"/>
              <a:gd name="T43" fmla="*/ 96 h 176"/>
              <a:gd name="T44" fmla="*/ 36 w 179"/>
              <a:gd name="T45" fmla="*/ 164 h 176"/>
              <a:gd name="T46" fmla="*/ 24 w 179"/>
              <a:gd name="T47" fmla="*/ 168 h 176"/>
              <a:gd name="T48" fmla="*/ 8 w 179"/>
              <a:gd name="T49" fmla="*/ 152 h 176"/>
              <a:gd name="T50" fmla="*/ 13 w 179"/>
              <a:gd name="T51" fmla="*/ 141 h 176"/>
              <a:gd name="T52" fmla="*/ 81 w 179"/>
              <a:gd name="T53" fmla="*/ 80 h 176"/>
              <a:gd name="T54" fmla="*/ 80 w 179"/>
              <a:gd name="T55" fmla="*/ 80 h 176"/>
              <a:gd name="T56" fmla="*/ 82 w 179"/>
              <a:gd name="T57" fmla="*/ 77 h 176"/>
              <a:gd name="T58" fmla="*/ 81 w 179"/>
              <a:gd name="T59" fmla="*/ 74 h 176"/>
              <a:gd name="T60" fmla="*/ 81 w 179"/>
              <a:gd name="T61" fmla="*/ 74 h 176"/>
              <a:gd name="T62" fmla="*/ 79 w 179"/>
              <a:gd name="T63" fmla="*/ 37 h 176"/>
              <a:gd name="T64" fmla="*/ 101 w 179"/>
              <a:gd name="T65" fmla="*/ 15 h 176"/>
              <a:gd name="T66" fmla="*/ 118 w 179"/>
              <a:gd name="T67" fmla="*/ 8 h 176"/>
              <a:gd name="T68" fmla="*/ 118 w 179"/>
              <a:gd name="T69" fmla="*/ 8 h 176"/>
              <a:gd name="T70" fmla="*/ 128 w 179"/>
              <a:gd name="T71" fmla="*/ 9 h 176"/>
              <a:gd name="T72" fmla="*/ 113 w 179"/>
              <a:gd name="T73" fmla="*/ 24 h 176"/>
              <a:gd name="T74" fmla="*/ 118 w 179"/>
              <a:gd name="T75" fmla="*/ 30 h 176"/>
              <a:gd name="T76" fmla="*/ 138 w 179"/>
              <a:gd name="T77" fmla="*/ 10 h 176"/>
              <a:gd name="T78" fmla="*/ 138 w 179"/>
              <a:gd name="T79" fmla="*/ 10 h 176"/>
              <a:gd name="T80" fmla="*/ 142 w 179"/>
              <a:gd name="T81" fmla="*/ 6 h 176"/>
              <a:gd name="T82" fmla="*/ 118 w 179"/>
              <a:gd name="T83" fmla="*/ 0 h 176"/>
              <a:gd name="T84" fmla="*/ 118 w 179"/>
              <a:gd name="T85" fmla="*/ 0 h 176"/>
              <a:gd name="T86" fmla="*/ 95 w 179"/>
              <a:gd name="T87" fmla="*/ 9 h 176"/>
              <a:gd name="T88" fmla="*/ 74 w 179"/>
              <a:gd name="T89" fmla="*/ 31 h 176"/>
              <a:gd name="T90" fmla="*/ 73 w 179"/>
              <a:gd name="T91" fmla="*/ 76 h 176"/>
              <a:gd name="T92" fmla="*/ 7 w 179"/>
              <a:gd name="T93" fmla="*/ 135 h 176"/>
              <a:gd name="T94" fmla="*/ 0 w 179"/>
              <a:gd name="T95" fmla="*/ 152 h 176"/>
              <a:gd name="T96" fmla="*/ 24 w 179"/>
              <a:gd name="T97" fmla="*/ 176 h 176"/>
              <a:gd name="T98" fmla="*/ 41 w 179"/>
              <a:gd name="T99" fmla="*/ 169 h 176"/>
              <a:gd name="T100" fmla="*/ 101 w 179"/>
              <a:gd name="T101" fmla="*/ 103 h 176"/>
              <a:gd name="T102" fmla="*/ 130 w 179"/>
              <a:gd name="T103" fmla="*/ 112 h 176"/>
              <a:gd name="T104" fmla="*/ 146 w 179"/>
              <a:gd name="T105" fmla="*/ 105 h 176"/>
              <a:gd name="T106" fmla="*/ 168 w 179"/>
              <a:gd name="T107" fmla="*/ 83 h 176"/>
              <a:gd name="T108" fmla="*/ 170 w 179"/>
              <a:gd name="T109" fmla="*/ 35 h 176"/>
              <a:gd name="T110" fmla="*/ 22 w 179"/>
              <a:gd name="T111" fmla="*/ 149 h 176"/>
              <a:gd name="T112" fmla="*/ 20 w 179"/>
              <a:gd name="T113" fmla="*/ 152 h 176"/>
              <a:gd name="T114" fmla="*/ 24 w 179"/>
              <a:gd name="T115" fmla="*/ 156 h 176"/>
              <a:gd name="T116" fmla="*/ 28 w 179"/>
              <a:gd name="T117" fmla="*/ 152 h 176"/>
              <a:gd name="T118" fmla="*/ 24 w 179"/>
              <a:gd name="T119" fmla="*/ 148 h 176"/>
              <a:gd name="T120" fmla="*/ 22 w 179"/>
              <a:gd name="T12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76">
                <a:moveTo>
                  <a:pt x="170" y="35"/>
                </a:moveTo>
                <a:cubicBezTo>
                  <a:pt x="167" y="38"/>
                  <a:pt x="167" y="38"/>
                  <a:pt x="167" y="38"/>
                </a:cubicBezTo>
                <a:cubicBezTo>
                  <a:pt x="167" y="38"/>
                  <a:pt x="167" y="38"/>
                  <a:pt x="167" y="38"/>
                </a:cubicBezTo>
                <a:cubicBezTo>
                  <a:pt x="147" y="58"/>
                  <a:pt x="147" y="58"/>
                  <a:pt x="147" y="58"/>
                </a:cubicBezTo>
                <a:cubicBezTo>
                  <a:pt x="147" y="58"/>
                  <a:pt x="147" y="58"/>
                  <a:pt x="147" y="58"/>
                </a:cubicBezTo>
                <a:cubicBezTo>
                  <a:pt x="143" y="62"/>
                  <a:pt x="138" y="64"/>
                  <a:pt x="132" y="64"/>
                </a:cubicBezTo>
                <a:cubicBezTo>
                  <a:pt x="121" y="64"/>
                  <a:pt x="112" y="55"/>
                  <a:pt x="112" y="44"/>
                </a:cubicBezTo>
                <a:cubicBezTo>
                  <a:pt x="112" y="39"/>
                  <a:pt x="115" y="34"/>
                  <a:pt x="118" y="30"/>
                </a:cubicBezTo>
                <a:cubicBezTo>
                  <a:pt x="113" y="24"/>
                  <a:pt x="113" y="24"/>
                  <a:pt x="113" y="24"/>
                </a:cubicBezTo>
                <a:cubicBezTo>
                  <a:pt x="108" y="29"/>
                  <a:pt x="104" y="36"/>
                  <a:pt x="104" y="44"/>
                </a:cubicBezTo>
                <a:cubicBezTo>
                  <a:pt x="104" y="60"/>
                  <a:pt x="117" y="72"/>
                  <a:pt x="132" y="72"/>
                </a:cubicBezTo>
                <a:cubicBezTo>
                  <a:pt x="140" y="72"/>
                  <a:pt x="147" y="69"/>
                  <a:pt x="152" y="64"/>
                </a:cubicBezTo>
                <a:cubicBezTo>
                  <a:pt x="152" y="64"/>
                  <a:pt x="152" y="64"/>
                  <a:pt x="152" y="64"/>
                </a:cubicBezTo>
                <a:cubicBezTo>
                  <a:pt x="167" y="49"/>
                  <a:pt x="167" y="49"/>
                  <a:pt x="167" y="49"/>
                </a:cubicBezTo>
                <a:cubicBezTo>
                  <a:pt x="170" y="60"/>
                  <a:pt x="169" y="71"/>
                  <a:pt x="162" y="78"/>
                </a:cubicBezTo>
                <a:cubicBezTo>
                  <a:pt x="141" y="100"/>
                  <a:pt x="141" y="100"/>
                  <a:pt x="141" y="100"/>
                </a:cubicBezTo>
                <a:cubicBezTo>
                  <a:pt x="138" y="102"/>
                  <a:pt x="134" y="104"/>
                  <a:pt x="130" y="104"/>
                </a:cubicBezTo>
                <a:cubicBezTo>
                  <a:pt x="129" y="104"/>
                  <a:pt x="116" y="103"/>
                  <a:pt x="102" y="95"/>
                </a:cubicBezTo>
                <a:cubicBezTo>
                  <a:pt x="102" y="95"/>
                  <a:pt x="102" y="95"/>
                  <a:pt x="102" y="95"/>
                </a:cubicBezTo>
                <a:cubicBezTo>
                  <a:pt x="102" y="94"/>
                  <a:pt x="101" y="94"/>
                  <a:pt x="100" y="94"/>
                </a:cubicBezTo>
                <a:cubicBezTo>
                  <a:pt x="99" y="94"/>
                  <a:pt x="98" y="95"/>
                  <a:pt x="97" y="96"/>
                </a:cubicBezTo>
                <a:cubicBezTo>
                  <a:pt x="97" y="96"/>
                  <a:pt x="97" y="96"/>
                  <a:pt x="97" y="96"/>
                </a:cubicBezTo>
                <a:cubicBezTo>
                  <a:pt x="36" y="164"/>
                  <a:pt x="36" y="164"/>
                  <a:pt x="36" y="164"/>
                </a:cubicBezTo>
                <a:cubicBezTo>
                  <a:pt x="33" y="166"/>
                  <a:pt x="29" y="168"/>
                  <a:pt x="24" y="168"/>
                </a:cubicBezTo>
                <a:cubicBezTo>
                  <a:pt x="16" y="168"/>
                  <a:pt x="8" y="161"/>
                  <a:pt x="8" y="152"/>
                </a:cubicBezTo>
                <a:cubicBezTo>
                  <a:pt x="8" y="148"/>
                  <a:pt x="10" y="144"/>
                  <a:pt x="13" y="141"/>
                </a:cubicBezTo>
                <a:cubicBezTo>
                  <a:pt x="81" y="80"/>
                  <a:pt x="81" y="80"/>
                  <a:pt x="81" y="80"/>
                </a:cubicBezTo>
                <a:cubicBezTo>
                  <a:pt x="80" y="80"/>
                  <a:pt x="80" y="80"/>
                  <a:pt x="80" y="80"/>
                </a:cubicBezTo>
                <a:cubicBezTo>
                  <a:pt x="81" y="79"/>
                  <a:pt x="82" y="78"/>
                  <a:pt x="82" y="77"/>
                </a:cubicBezTo>
                <a:cubicBezTo>
                  <a:pt x="82" y="76"/>
                  <a:pt x="82" y="75"/>
                  <a:pt x="81" y="74"/>
                </a:cubicBezTo>
                <a:cubicBezTo>
                  <a:pt x="81" y="74"/>
                  <a:pt x="81" y="74"/>
                  <a:pt x="81" y="74"/>
                </a:cubicBezTo>
                <a:cubicBezTo>
                  <a:pt x="70" y="59"/>
                  <a:pt x="69" y="48"/>
                  <a:pt x="79" y="37"/>
                </a:cubicBezTo>
                <a:cubicBezTo>
                  <a:pt x="101" y="15"/>
                  <a:pt x="101" y="15"/>
                  <a:pt x="101" y="15"/>
                </a:cubicBezTo>
                <a:cubicBezTo>
                  <a:pt x="106" y="9"/>
                  <a:pt x="113" y="8"/>
                  <a:pt x="118" y="8"/>
                </a:cubicBezTo>
                <a:cubicBezTo>
                  <a:pt x="118" y="8"/>
                  <a:pt x="118" y="8"/>
                  <a:pt x="118" y="8"/>
                </a:cubicBezTo>
                <a:cubicBezTo>
                  <a:pt x="121" y="8"/>
                  <a:pt x="124" y="9"/>
                  <a:pt x="128" y="9"/>
                </a:cubicBezTo>
                <a:cubicBezTo>
                  <a:pt x="113" y="24"/>
                  <a:pt x="113" y="24"/>
                  <a:pt x="113" y="24"/>
                </a:cubicBezTo>
                <a:cubicBezTo>
                  <a:pt x="118" y="30"/>
                  <a:pt x="118" y="30"/>
                  <a:pt x="118" y="30"/>
                </a:cubicBezTo>
                <a:cubicBezTo>
                  <a:pt x="138" y="10"/>
                  <a:pt x="138" y="10"/>
                  <a:pt x="138" y="10"/>
                </a:cubicBezTo>
                <a:cubicBezTo>
                  <a:pt x="138" y="10"/>
                  <a:pt x="138" y="10"/>
                  <a:pt x="138" y="10"/>
                </a:cubicBezTo>
                <a:cubicBezTo>
                  <a:pt x="142" y="6"/>
                  <a:pt x="142" y="6"/>
                  <a:pt x="142" y="6"/>
                </a:cubicBezTo>
                <a:cubicBezTo>
                  <a:pt x="134" y="2"/>
                  <a:pt x="126" y="0"/>
                  <a:pt x="118" y="0"/>
                </a:cubicBezTo>
                <a:cubicBezTo>
                  <a:pt x="118" y="0"/>
                  <a:pt x="118" y="0"/>
                  <a:pt x="118" y="0"/>
                </a:cubicBezTo>
                <a:cubicBezTo>
                  <a:pt x="109" y="0"/>
                  <a:pt x="101" y="3"/>
                  <a:pt x="95" y="9"/>
                </a:cubicBezTo>
                <a:cubicBezTo>
                  <a:pt x="74" y="31"/>
                  <a:pt x="74" y="31"/>
                  <a:pt x="74" y="31"/>
                </a:cubicBezTo>
                <a:cubicBezTo>
                  <a:pt x="60" y="46"/>
                  <a:pt x="63" y="62"/>
                  <a:pt x="73" y="76"/>
                </a:cubicBezTo>
                <a:cubicBezTo>
                  <a:pt x="7" y="135"/>
                  <a:pt x="7" y="135"/>
                  <a:pt x="7" y="135"/>
                </a:cubicBezTo>
                <a:cubicBezTo>
                  <a:pt x="3" y="140"/>
                  <a:pt x="0" y="146"/>
                  <a:pt x="0" y="152"/>
                </a:cubicBezTo>
                <a:cubicBezTo>
                  <a:pt x="0" y="165"/>
                  <a:pt x="11" y="176"/>
                  <a:pt x="24" y="176"/>
                </a:cubicBezTo>
                <a:cubicBezTo>
                  <a:pt x="31" y="176"/>
                  <a:pt x="37" y="174"/>
                  <a:pt x="41" y="169"/>
                </a:cubicBezTo>
                <a:cubicBezTo>
                  <a:pt x="101" y="103"/>
                  <a:pt x="101" y="103"/>
                  <a:pt x="101" y="103"/>
                </a:cubicBezTo>
                <a:cubicBezTo>
                  <a:pt x="115" y="111"/>
                  <a:pt x="128" y="112"/>
                  <a:pt x="130" y="112"/>
                </a:cubicBezTo>
                <a:cubicBezTo>
                  <a:pt x="135" y="112"/>
                  <a:pt x="142" y="110"/>
                  <a:pt x="146" y="105"/>
                </a:cubicBezTo>
                <a:cubicBezTo>
                  <a:pt x="168" y="83"/>
                  <a:pt x="168" y="83"/>
                  <a:pt x="168" y="83"/>
                </a:cubicBezTo>
                <a:cubicBezTo>
                  <a:pt x="179" y="72"/>
                  <a:pt x="179" y="53"/>
                  <a:pt x="170" y="35"/>
                </a:cubicBezTo>
                <a:moveTo>
                  <a:pt x="22" y="149"/>
                </a:moveTo>
                <a:cubicBezTo>
                  <a:pt x="21" y="150"/>
                  <a:pt x="20" y="151"/>
                  <a:pt x="20" y="152"/>
                </a:cubicBezTo>
                <a:cubicBezTo>
                  <a:pt x="20" y="154"/>
                  <a:pt x="22" y="156"/>
                  <a:pt x="24" y="156"/>
                </a:cubicBezTo>
                <a:cubicBezTo>
                  <a:pt x="27" y="156"/>
                  <a:pt x="28" y="154"/>
                  <a:pt x="28" y="152"/>
                </a:cubicBezTo>
                <a:cubicBezTo>
                  <a:pt x="28" y="150"/>
                  <a:pt x="27" y="148"/>
                  <a:pt x="24" y="148"/>
                </a:cubicBezTo>
                <a:cubicBezTo>
                  <a:pt x="23" y="148"/>
                  <a:pt x="22" y="149"/>
                  <a:pt x="22" y="14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35">
            <a:extLst>
              <a:ext uri="{FF2B5EF4-FFF2-40B4-BE49-F238E27FC236}">
                <a16:creationId xmlns:a16="http://schemas.microsoft.com/office/drawing/2014/main" id="{7B241822-5880-44F2-A329-0C7B81AF0D57}"/>
              </a:ext>
            </a:extLst>
          </p:cNvPr>
          <p:cNvSpPr>
            <a:spLocks noEditPoints="1"/>
          </p:cNvSpPr>
          <p:nvPr/>
        </p:nvSpPr>
        <p:spPr bwMode="auto">
          <a:xfrm>
            <a:off x="8166352" y="3043743"/>
            <a:ext cx="359560" cy="294432"/>
          </a:xfrm>
          <a:custGeom>
            <a:avLst/>
            <a:gdLst>
              <a:gd name="T0" fmla="*/ 88 w 176"/>
              <a:gd name="T1" fmla="*/ 104 h 144"/>
              <a:gd name="T2" fmla="*/ 80 w 176"/>
              <a:gd name="T3" fmla="*/ 112 h 144"/>
              <a:gd name="T4" fmla="*/ 88 w 176"/>
              <a:gd name="T5" fmla="*/ 120 h 144"/>
              <a:gd name="T6" fmla="*/ 96 w 176"/>
              <a:gd name="T7" fmla="*/ 112 h 144"/>
              <a:gd name="T8" fmla="*/ 88 w 176"/>
              <a:gd name="T9" fmla="*/ 104 h 144"/>
              <a:gd name="T10" fmla="*/ 88 w 176"/>
              <a:gd name="T11" fmla="*/ 40 h 144"/>
              <a:gd name="T12" fmla="*/ 80 w 176"/>
              <a:gd name="T13" fmla="*/ 48 h 144"/>
              <a:gd name="T14" fmla="*/ 84 w 176"/>
              <a:gd name="T15" fmla="*/ 92 h 144"/>
              <a:gd name="T16" fmla="*/ 88 w 176"/>
              <a:gd name="T17" fmla="*/ 96 h 144"/>
              <a:gd name="T18" fmla="*/ 92 w 176"/>
              <a:gd name="T19" fmla="*/ 92 h 144"/>
              <a:gd name="T20" fmla="*/ 96 w 176"/>
              <a:gd name="T21" fmla="*/ 48 h 144"/>
              <a:gd name="T22" fmla="*/ 88 w 176"/>
              <a:gd name="T23" fmla="*/ 40 h 144"/>
              <a:gd name="T24" fmla="*/ 174 w 176"/>
              <a:gd name="T25" fmla="*/ 120 h 144"/>
              <a:gd name="T26" fmla="*/ 102 w 176"/>
              <a:gd name="T27" fmla="*/ 8 h 144"/>
              <a:gd name="T28" fmla="*/ 88 w 176"/>
              <a:gd name="T29" fmla="*/ 0 h 144"/>
              <a:gd name="T30" fmla="*/ 74 w 176"/>
              <a:gd name="T31" fmla="*/ 8 h 144"/>
              <a:gd name="T32" fmla="*/ 2 w 176"/>
              <a:gd name="T33" fmla="*/ 120 h 144"/>
              <a:gd name="T34" fmla="*/ 0 w 176"/>
              <a:gd name="T35" fmla="*/ 128 h 144"/>
              <a:gd name="T36" fmla="*/ 16 w 176"/>
              <a:gd name="T37" fmla="*/ 144 h 144"/>
              <a:gd name="T38" fmla="*/ 160 w 176"/>
              <a:gd name="T39" fmla="*/ 144 h 144"/>
              <a:gd name="T40" fmla="*/ 176 w 176"/>
              <a:gd name="T41" fmla="*/ 128 h 144"/>
              <a:gd name="T42" fmla="*/ 174 w 176"/>
              <a:gd name="T43" fmla="*/ 120 h 144"/>
              <a:gd name="T44" fmla="*/ 160 w 176"/>
              <a:gd name="T45" fmla="*/ 136 h 144"/>
              <a:gd name="T46" fmla="*/ 16 w 176"/>
              <a:gd name="T47" fmla="*/ 136 h 144"/>
              <a:gd name="T48" fmla="*/ 8 w 176"/>
              <a:gd name="T49" fmla="*/ 128 h 144"/>
              <a:gd name="T50" fmla="*/ 9 w 176"/>
              <a:gd name="T51" fmla="*/ 125 h 144"/>
              <a:gd name="T52" fmla="*/ 9 w 176"/>
              <a:gd name="T53" fmla="*/ 125 h 144"/>
              <a:gd name="T54" fmla="*/ 81 w 176"/>
              <a:gd name="T55" fmla="*/ 13 h 144"/>
              <a:gd name="T56" fmla="*/ 82 w 176"/>
              <a:gd name="T57" fmla="*/ 12 h 144"/>
              <a:gd name="T58" fmla="*/ 88 w 176"/>
              <a:gd name="T59" fmla="*/ 8 h 144"/>
              <a:gd name="T60" fmla="*/ 95 w 176"/>
              <a:gd name="T61" fmla="*/ 12 h 144"/>
              <a:gd name="T62" fmla="*/ 96 w 176"/>
              <a:gd name="T63" fmla="*/ 13 h 144"/>
              <a:gd name="T64" fmla="*/ 168 w 176"/>
              <a:gd name="T65" fmla="*/ 125 h 144"/>
              <a:gd name="T66" fmla="*/ 168 w 176"/>
              <a:gd name="T67" fmla="*/ 125 h 144"/>
              <a:gd name="T68" fmla="*/ 168 w 176"/>
              <a:gd name="T69" fmla="*/ 128 h 144"/>
              <a:gd name="T70" fmla="*/ 160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88" y="104"/>
                </a:moveTo>
                <a:cubicBezTo>
                  <a:pt x="84" y="104"/>
                  <a:pt x="80" y="108"/>
                  <a:pt x="80" y="112"/>
                </a:cubicBezTo>
                <a:cubicBezTo>
                  <a:pt x="80" y="117"/>
                  <a:pt x="84" y="120"/>
                  <a:pt x="88" y="120"/>
                </a:cubicBezTo>
                <a:cubicBezTo>
                  <a:pt x="93" y="120"/>
                  <a:pt x="96" y="117"/>
                  <a:pt x="96" y="112"/>
                </a:cubicBezTo>
                <a:cubicBezTo>
                  <a:pt x="96" y="108"/>
                  <a:pt x="93" y="104"/>
                  <a:pt x="88" y="104"/>
                </a:cubicBezTo>
                <a:moveTo>
                  <a:pt x="88" y="40"/>
                </a:moveTo>
                <a:cubicBezTo>
                  <a:pt x="84" y="40"/>
                  <a:pt x="80" y="44"/>
                  <a:pt x="80" y="48"/>
                </a:cubicBezTo>
                <a:cubicBezTo>
                  <a:pt x="84" y="92"/>
                  <a:pt x="84" y="92"/>
                  <a:pt x="84" y="92"/>
                </a:cubicBezTo>
                <a:cubicBezTo>
                  <a:pt x="84" y="94"/>
                  <a:pt x="86" y="96"/>
                  <a:pt x="88" y="96"/>
                </a:cubicBezTo>
                <a:cubicBezTo>
                  <a:pt x="91" y="96"/>
                  <a:pt x="92" y="94"/>
                  <a:pt x="92" y="92"/>
                </a:cubicBezTo>
                <a:cubicBezTo>
                  <a:pt x="96" y="48"/>
                  <a:pt x="96" y="48"/>
                  <a:pt x="96" y="48"/>
                </a:cubicBezTo>
                <a:cubicBezTo>
                  <a:pt x="96" y="44"/>
                  <a:pt x="93" y="40"/>
                  <a:pt x="88" y="40"/>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8" y="144"/>
                  <a:pt x="16" y="144"/>
                </a:cubicBezTo>
                <a:cubicBezTo>
                  <a:pt x="160" y="144"/>
                  <a:pt x="160" y="144"/>
                  <a:pt x="160" y="144"/>
                </a:cubicBezTo>
                <a:cubicBezTo>
                  <a:pt x="169" y="144"/>
                  <a:pt x="176" y="137"/>
                  <a:pt x="176" y="128"/>
                </a:cubicBezTo>
                <a:cubicBezTo>
                  <a:pt x="176" y="123"/>
                  <a:pt x="174" y="120"/>
                  <a:pt x="174" y="120"/>
                </a:cubicBezTo>
                <a:moveTo>
                  <a:pt x="160" y="136"/>
                </a:moveTo>
                <a:cubicBezTo>
                  <a:pt x="16" y="136"/>
                  <a:pt x="16" y="136"/>
                  <a:pt x="16" y="136"/>
                </a:cubicBezTo>
                <a:cubicBezTo>
                  <a:pt x="12" y="136"/>
                  <a:pt x="8" y="133"/>
                  <a:pt x="8" y="128"/>
                </a:cubicBezTo>
                <a:cubicBezTo>
                  <a:pt x="8" y="127"/>
                  <a:pt x="9" y="125"/>
                  <a:pt x="9" y="125"/>
                </a:cubicBezTo>
                <a:cubicBezTo>
                  <a:pt x="9" y="125"/>
                  <a:pt x="9" y="125"/>
                  <a:pt x="9" y="125"/>
                </a:cubicBezTo>
                <a:cubicBezTo>
                  <a:pt x="81" y="13"/>
                  <a:pt x="81" y="13"/>
                  <a:pt x="81" y="13"/>
                </a:cubicBezTo>
                <a:cubicBezTo>
                  <a:pt x="81" y="12"/>
                  <a:pt x="81" y="12"/>
                  <a:pt x="82" y="12"/>
                </a:cubicBezTo>
                <a:cubicBezTo>
                  <a:pt x="82" y="12"/>
                  <a:pt x="84" y="8"/>
                  <a:pt x="88" y="8"/>
                </a:cubicBezTo>
                <a:cubicBezTo>
                  <a:pt x="93" y="8"/>
                  <a:pt x="95" y="11"/>
                  <a:pt x="95" y="12"/>
                </a:cubicBezTo>
                <a:cubicBezTo>
                  <a:pt x="95" y="12"/>
                  <a:pt x="95" y="12"/>
                  <a:pt x="96" y="13"/>
                </a:cubicBezTo>
                <a:cubicBezTo>
                  <a:pt x="168" y="125"/>
                  <a:pt x="168" y="125"/>
                  <a:pt x="168" y="125"/>
                </a:cubicBezTo>
                <a:cubicBezTo>
                  <a:pt x="168" y="125"/>
                  <a:pt x="168" y="125"/>
                  <a:pt x="168" y="125"/>
                </a:cubicBezTo>
                <a:cubicBezTo>
                  <a:pt x="168" y="125"/>
                  <a:pt x="168" y="126"/>
                  <a:pt x="168" y="128"/>
                </a:cubicBezTo>
                <a:cubicBezTo>
                  <a:pt x="168" y="133"/>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36">
            <a:extLst>
              <a:ext uri="{FF2B5EF4-FFF2-40B4-BE49-F238E27FC236}">
                <a16:creationId xmlns:a16="http://schemas.microsoft.com/office/drawing/2014/main" id="{77033573-905C-4C54-8411-AD49C5A00A56}"/>
              </a:ext>
            </a:extLst>
          </p:cNvPr>
          <p:cNvSpPr>
            <a:spLocks noEditPoints="1"/>
          </p:cNvSpPr>
          <p:nvPr/>
        </p:nvSpPr>
        <p:spPr bwMode="auto">
          <a:xfrm>
            <a:off x="9510810" y="3010501"/>
            <a:ext cx="294432" cy="360916"/>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213028E7-1CCE-46BD-B8F0-5FD416950A93}"/>
              </a:ext>
            </a:extLst>
          </p:cNvPr>
          <p:cNvSpPr>
            <a:spLocks noEditPoints="1"/>
          </p:cNvSpPr>
          <p:nvPr/>
        </p:nvSpPr>
        <p:spPr bwMode="auto">
          <a:xfrm>
            <a:off x="6423593" y="3690524"/>
            <a:ext cx="341313" cy="341313"/>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116 w 176"/>
              <a:gd name="T21" fmla="*/ 84 h 176"/>
              <a:gd name="T22" fmla="*/ 104 w 176"/>
              <a:gd name="T23" fmla="*/ 84 h 176"/>
              <a:gd name="T24" fmla="*/ 92 w 176"/>
              <a:gd name="T25" fmla="*/ 73 h 176"/>
              <a:gd name="T26" fmla="*/ 92 w 176"/>
              <a:gd name="T27" fmla="*/ 44 h 176"/>
              <a:gd name="T28" fmla="*/ 88 w 176"/>
              <a:gd name="T29" fmla="*/ 40 h 176"/>
              <a:gd name="T30" fmla="*/ 84 w 176"/>
              <a:gd name="T31" fmla="*/ 44 h 176"/>
              <a:gd name="T32" fmla="*/ 84 w 176"/>
              <a:gd name="T33" fmla="*/ 73 h 176"/>
              <a:gd name="T34" fmla="*/ 72 w 176"/>
              <a:gd name="T35" fmla="*/ 88 h 176"/>
              <a:gd name="T36" fmla="*/ 88 w 176"/>
              <a:gd name="T37" fmla="*/ 104 h 176"/>
              <a:gd name="T38" fmla="*/ 104 w 176"/>
              <a:gd name="T39" fmla="*/ 92 h 176"/>
              <a:gd name="T40" fmla="*/ 116 w 176"/>
              <a:gd name="T41" fmla="*/ 92 h 176"/>
              <a:gd name="T42" fmla="*/ 120 w 176"/>
              <a:gd name="T43" fmla="*/ 88 h 176"/>
              <a:gd name="T44" fmla="*/ 116 w 176"/>
              <a:gd name="T45" fmla="*/ 84 h 176"/>
              <a:gd name="T46" fmla="*/ 88 w 176"/>
              <a:gd name="T47" fmla="*/ 96 h 176"/>
              <a:gd name="T48" fmla="*/ 80 w 176"/>
              <a:gd name="T49" fmla="*/ 88 h 176"/>
              <a:gd name="T50" fmla="*/ 88 w 176"/>
              <a:gd name="T51" fmla="*/ 80 h 176"/>
              <a:gd name="T52" fmla="*/ 96 w 176"/>
              <a:gd name="T53" fmla="*/ 88 h 176"/>
              <a:gd name="T54" fmla="*/ 88 w 176"/>
              <a:gd name="T55" fmla="*/ 96 h 176"/>
              <a:gd name="T56" fmla="*/ 88 w 176"/>
              <a:gd name="T57" fmla="*/ 0 h 176"/>
              <a:gd name="T58" fmla="*/ 0 w 176"/>
              <a:gd name="T59" fmla="*/ 88 h 176"/>
              <a:gd name="T60" fmla="*/ 88 w 176"/>
              <a:gd name="T61" fmla="*/ 176 h 176"/>
              <a:gd name="T62" fmla="*/ 176 w 176"/>
              <a:gd name="T63" fmla="*/ 88 h 176"/>
              <a:gd name="T64" fmla="*/ 88 w 176"/>
              <a:gd name="T65" fmla="*/ 0 h 176"/>
              <a:gd name="T66" fmla="*/ 88 w 176"/>
              <a:gd name="T67" fmla="*/ 168 h 176"/>
              <a:gd name="T68" fmla="*/ 8 w 176"/>
              <a:gd name="T69" fmla="*/ 88 h 176"/>
              <a:gd name="T70" fmla="*/ 88 w 176"/>
              <a:gd name="T71" fmla="*/ 8 h 176"/>
              <a:gd name="T72" fmla="*/ 168 w 176"/>
              <a:gd name="T73" fmla="*/ 88 h 176"/>
              <a:gd name="T74" fmla="*/ 88 w 176"/>
              <a:gd name="T7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9" y="16"/>
                  <a:pt x="16" y="48"/>
                  <a:pt x="16" y="88"/>
                </a:cubicBezTo>
                <a:cubicBezTo>
                  <a:pt x="16" y="128"/>
                  <a:pt x="49" y="160"/>
                  <a:pt x="88" y="160"/>
                </a:cubicBezTo>
                <a:cubicBezTo>
                  <a:pt x="128" y="160"/>
                  <a:pt x="160" y="128"/>
                  <a:pt x="160" y="88"/>
                </a:cubicBezTo>
                <a:cubicBezTo>
                  <a:pt x="160" y="48"/>
                  <a:pt x="128" y="16"/>
                  <a:pt x="88" y="16"/>
                </a:cubicBezTo>
                <a:moveTo>
                  <a:pt x="88" y="152"/>
                </a:moveTo>
                <a:cubicBezTo>
                  <a:pt x="53" y="152"/>
                  <a:pt x="24" y="124"/>
                  <a:pt x="24" y="88"/>
                </a:cubicBezTo>
                <a:cubicBezTo>
                  <a:pt x="24" y="53"/>
                  <a:pt x="53" y="24"/>
                  <a:pt x="88" y="24"/>
                </a:cubicBezTo>
                <a:cubicBezTo>
                  <a:pt x="124" y="24"/>
                  <a:pt x="152" y="53"/>
                  <a:pt x="152" y="88"/>
                </a:cubicBezTo>
                <a:cubicBezTo>
                  <a:pt x="152" y="124"/>
                  <a:pt x="124" y="152"/>
                  <a:pt x="88" y="152"/>
                </a:cubicBezTo>
                <a:moveTo>
                  <a:pt x="116" y="84"/>
                </a:moveTo>
                <a:cubicBezTo>
                  <a:pt x="104" y="84"/>
                  <a:pt x="104" y="84"/>
                  <a:pt x="104" y="84"/>
                </a:cubicBezTo>
                <a:cubicBezTo>
                  <a:pt x="102" y="79"/>
                  <a:pt x="98" y="74"/>
                  <a:pt x="92" y="73"/>
                </a:cubicBezTo>
                <a:cubicBezTo>
                  <a:pt x="92" y="44"/>
                  <a:pt x="92" y="44"/>
                  <a:pt x="92" y="44"/>
                </a:cubicBezTo>
                <a:cubicBezTo>
                  <a:pt x="92" y="42"/>
                  <a:pt x="91" y="40"/>
                  <a:pt x="88" y="40"/>
                </a:cubicBezTo>
                <a:cubicBezTo>
                  <a:pt x="86" y="40"/>
                  <a:pt x="84" y="42"/>
                  <a:pt x="84" y="44"/>
                </a:cubicBezTo>
                <a:cubicBezTo>
                  <a:pt x="84" y="73"/>
                  <a:pt x="84" y="73"/>
                  <a:pt x="84" y="73"/>
                </a:cubicBezTo>
                <a:cubicBezTo>
                  <a:pt x="78" y="75"/>
                  <a:pt x="72" y="81"/>
                  <a:pt x="72" y="88"/>
                </a:cubicBezTo>
                <a:cubicBezTo>
                  <a:pt x="72" y="97"/>
                  <a:pt x="80" y="104"/>
                  <a:pt x="88" y="104"/>
                </a:cubicBezTo>
                <a:cubicBezTo>
                  <a:pt x="96" y="104"/>
                  <a:pt x="102" y="99"/>
                  <a:pt x="104" y="92"/>
                </a:cubicBezTo>
                <a:cubicBezTo>
                  <a:pt x="116" y="92"/>
                  <a:pt x="116" y="92"/>
                  <a:pt x="116" y="92"/>
                </a:cubicBezTo>
                <a:cubicBezTo>
                  <a:pt x="119" y="92"/>
                  <a:pt x="120" y="90"/>
                  <a:pt x="120" y="88"/>
                </a:cubicBezTo>
                <a:cubicBezTo>
                  <a:pt x="120" y="86"/>
                  <a:pt x="119" y="84"/>
                  <a:pt x="116" y="84"/>
                </a:cubicBezTo>
                <a:moveTo>
                  <a:pt x="88" y="96"/>
                </a:moveTo>
                <a:cubicBezTo>
                  <a:pt x="84" y="96"/>
                  <a:pt x="80" y="93"/>
                  <a:pt x="80" y="88"/>
                </a:cubicBezTo>
                <a:cubicBezTo>
                  <a:pt x="80" y="84"/>
                  <a:pt x="84" y="80"/>
                  <a:pt x="88" y="80"/>
                </a:cubicBezTo>
                <a:cubicBezTo>
                  <a:pt x="93" y="80"/>
                  <a:pt x="96" y="84"/>
                  <a:pt x="96" y="88"/>
                </a:cubicBezTo>
                <a:cubicBezTo>
                  <a:pt x="96" y="93"/>
                  <a:pt x="93" y="96"/>
                  <a:pt x="88" y="96"/>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8341B4F1-38AA-47F0-9DF8-84A1FC8A10EA}"/>
              </a:ext>
            </a:extLst>
          </p:cNvPr>
          <p:cNvSpPr>
            <a:spLocks noEditPoints="1"/>
          </p:cNvSpPr>
          <p:nvPr/>
        </p:nvSpPr>
        <p:spPr bwMode="auto">
          <a:xfrm>
            <a:off x="7025330" y="4339657"/>
            <a:ext cx="247650" cy="341313"/>
          </a:xfrm>
          <a:custGeom>
            <a:avLst/>
            <a:gdLst>
              <a:gd name="T0" fmla="*/ 64 w 128"/>
              <a:gd name="T1" fmla="*/ 104 h 176"/>
              <a:gd name="T2" fmla="*/ 48 w 128"/>
              <a:gd name="T3" fmla="*/ 120 h 176"/>
              <a:gd name="T4" fmla="*/ 53 w 128"/>
              <a:gd name="T5" fmla="*/ 131 h 176"/>
              <a:gd name="T6" fmla="*/ 52 w 128"/>
              <a:gd name="T7" fmla="*/ 132 h 176"/>
              <a:gd name="T8" fmla="*/ 64 w 128"/>
              <a:gd name="T9" fmla="*/ 144 h 176"/>
              <a:gd name="T10" fmla="*/ 76 w 128"/>
              <a:gd name="T11" fmla="*/ 132 h 176"/>
              <a:gd name="T12" fmla="*/ 76 w 128"/>
              <a:gd name="T13" fmla="*/ 131 h 176"/>
              <a:gd name="T14" fmla="*/ 80 w 128"/>
              <a:gd name="T15" fmla="*/ 120 h 176"/>
              <a:gd name="T16" fmla="*/ 64 w 128"/>
              <a:gd name="T17" fmla="*/ 104 h 176"/>
              <a:gd name="T18" fmla="*/ 68 w 128"/>
              <a:gd name="T19" fmla="*/ 127 h 176"/>
              <a:gd name="T20" fmla="*/ 68 w 128"/>
              <a:gd name="T21" fmla="*/ 132 h 176"/>
              <a:gd name="T22" fmla="*/ 64 w 128"/>
              <a:gd name="T23" fmla="*/ 136 h 176"/>
              <a:gd name="T24" fmla="*/ 60 w 128"/>
              <a:gd name="T25" fmla="*/ 132 h 176"/>
              <a:gd name="T26" fmla="*/ 60 w 128"/>
              <a:gd name="T27" fmla="*/ 127 h 176"/>
              <a:gd name="T28" fmla="*/ 56 w 128"/>
              <a:gd name="T29" fmla="*/ 120 h 176"/>
              <a:gd name="T30" fmla="*/ 64 w 128"/>
              <a:gd name="T31" fmla="*/ 112 h 176"/>
              <a:gd name="T32" fmla="*/ 72 w 128"/>
              <a:gd name="T33" fmla="*/ 120 h 176"/>
              <a:gd name="T34" fmla="*/ 68 w 128"/>
              <a:gd name="T35" fmla="*/ 127 h 176"/>
              <a:gd name="T36" fmla="*/ 112 w 128"/>
              <a:gd name="T37" fmla="*/ 72 h 176"/>
              <a:gd name="T38" fmla="*/ 112 w 128"/>
              <a:gd name="T39" fmla="*/ 48 h 176"/>
              <a:gd name="T40" fmla="*/ 64 w 128"/>
              <a:gd name="T41" fmla="*/ 0 h 176"/>
              <a:gd name="T42" fmla="*/ 16 w 128"/>
              <a:gd name="T43" fmla="*/ 48 h 176"/>
              <a:gd name="T44" fmla="*/ 16 w 128"/>
              <a:gd name="T45" fmla="*/ 72 h 176"/>
              <a:gd name="T46" fmla="*/ 0 w 128"/>
              <a:gd name="T47" fmla="*/ 88 h 176"/>
              <a:gd name="T48" fmla="*/ 0 w 128"/>
              <a:gd name="T49" fmla="*/ 160 h 176"/>
              <a:gd name="T50" fmla="*/ 16 w 128"/>
              <a:gd name="T51" fmla="*/ 176 h 176"/>
              <a:gd name="T52" fmla="*/ 112 w 128"/>
              <a:gd name="T53" fmla="*/ 176 h 176"/>
              <a:gd name="T54" fmla="*/ 128 w 128"/>
              <a:gd name="T55" fmla="*/ 160 h 176"/>
              <a:gd name="T56" fmla="*/ 128 w 128"/>
              <a:gd name="T57" fmla="*/ 88 h 176"/>
              <a:gd name="T58" fmla="*/ 112 w 128"/>
              <a:gd name="T59" fmla="*/ 72 h 176"/>
              <a:gd name="T60" fmla="*/ 24 w 128"/>
              <a:gd name="T61" fmla="*/ 48 h 176"/>
              <a:gd name="T62" fmla="*/ 64 w 128"/>
              <a:gd name="T63" fmla="*/ 8 h 176"/>
              <a:gd name="T64" fmla="*/ 104 w 128"/>
              <a:gd name="T65" fmla="*/ 48 h 176"/>
              <a:gd name="T66" fmla="*/ 104 w 128"/>
              <a:gd name="T67" fmla="*/ 72 h 176"/>
              <a:gd name="T68" fmla="*/ 24 w 128"/>
              <a:gd name="T69" fmla="*/ 72 h 176"/>
              <a:gd name="T70" fmla="*/ 24 w 128"/>
              <a:gd name="T71" fmla="*/ 48 h 176"/>
              <a:gd name="T72" fmla="*/ 120 w 128"/>
              <a:gd name="T73" fmla="*/ 160 h 176"/>
              <a:gd name="T74" fmla="*/ 112 w 128"/>
              <a:gd name="T75" fmla="*/ 168 h 176"/>
              <a:gd name="T76" fmla="*/ 16 w 128"/>
              <a:gd name="T77" fmla="*/ 168 h 176"/>
              <a:gd name="T78" fmla="*/ 8 w 128"/>
              <a:gd name="T79" fmla="*/ 160 h 176"/>
              <a:gd name="T80" fmla="*/ 8 w 128"/>
              <a:gd name="T81" fmla="*/ 88 h 176"/>
              <a:gd name="T82" fmla="*/ 16 w 128"/>
              <a:gd name="T83" fmla="*/ 80 h 176"/>
              <a:gd name="T84" fmla="*/ 112 w 128"/>
              <a:gd name="T85" fmla="*/ 80 h 176"/>
              <a:gd name="T86" fmla="*/ 120 w 128"/>
              <a:gd name="T87" fmla="*/ 88 h 176"/>
              <a:gd name="T88" fmla="*/ 120 w 128"/>
              <a:gd name="T8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76">
                <a:moveTo>
                  <a:pt x="64" y="104"/>
                </a:moveTo>
                <a:cubicBezTo>
                  <a:pt x="56" y="104"/>
                  <a:pt x="48" y="111"/>
                  <a:pt x="48" y="120"/>
                </a:cubicBezTo>
                <a:cubicBezTo>
                  <a:pt x="48" y="124"/>
                  <a:pt x="50" y="128"/>
                  <a:pt x="53" y="131"/>
                </a:cubicBezTo>
                <a:cubicBezTo>
                  <a:pt x="53" y="131"/>
                  <a:pt x="52" y="132"/>
                  <a:pt x="52" y="132"/>
                </a:cubicBezTo>
                <a:cubicBezTo>
                  <a:pt x="52" y="139"/>
                  <a:pt x="58" y="144"/>
                  <a:pt x="64" y="144"/>
                </a:cubicBezTo>
                <a:cubicBezTo>
                  <a:pt x="71" y="144"/>
                  <a:pt x="76" y="139"/>
                  <a:pt x="76" y="132"/>
                </a:cubicBezTo>
                <a:cubicBezTo>
                  <a:pt x="76" y="132"/>
                  <a:pt x="76" y="131"/>
                  <a:pt x="76" y="131"/>
                </a:cubicBezTo>
                <a:cubicBezTo>
                  <a:pt x="79" y="128"/>
                  <a:pt x="80" y="124"/>
                  <a:pt x="80" y="120"/>
                </a:cubicBezTo>
                <a:cubicBezTo>
                  <a:pt x="80" y="111"/>
                  <a:pt x="73" y="104"/>
                  <a:pt x="64" y="104"/>
                </a:cubicBezTo>
                <a:moveTo>
                  <a:pt x="68" y="127"/>
                </a:moveTo>
                <a:cubicBezTo>
                  <a:pt x="68" y="132"/>
                  <a:pt x="68" y="132"/>
                  <a:pt x="68" y="132"/>
                </a:cubicBezTo>
                <a:cubicBezTo>
                  <a:pt x="68" y="134"/>
                  <a:pt x="67"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9" y="112"/>
                  <a:pt x="72" y="116"/>
                  <a:pt x="72" y="120"/>
                </a:cubicBezTo>
                <a:cubicBezTo>
                  <a:pt x="72" y="123"/>
                  <a:pt x="71" y="126"/>
                  <a:pt x="68" y="127"/>
                </a:cubicBezTo>
                <a:moveTo>
                  <a:pt x="112" y="72"/>
                </a:moveTo>
                <a:cubicBezTo>
                  <a:pt x="112" y="48"/>
                  <a:pt x="112" y="48"/>
                  <a:pt x="112" y="48"/>
                </a:cubicBezTo>
                <a:cubicBezTo>
                  <a:pt x="112" y="22"/>
                  <a:pt x="91" y="0"/>
                  <a:pt x="64" y="0"/>
                </a:cubicBezTo>
                <a:cubicBezTo>
                  <a:pt x="38" y="0"/>
                  <a:pt x="16" y="22"/>
                  <a:pt x="16" y="48"/>
                </a:cubicBezTo>
                <a:cubicBezTo>
                  <a:pt x="16" y="72"/>
                  <a:pt x="16" y="72"/>
                  <a:pt x="16" y="72"/>
                </a:cubicBezTo>
                <a:cubicBezTo>
                  <a:pt x="8" y="72"/>
                  <a:pt x="0" y="79"/>
                  <a:pt x="0" y="88"/>
                </a:cubicBezTo>
                <a:cubicBezTo>
                  <a:pt x="0" y="160"/>
                  <a:pt x="0" y="160"/>
                  <a:pt x="0" y="160"/>
                </a:cubicBezTo>
                <a:cubicBezTo>
                  <a:pt x="0" y="169"/>
                  <a:pt x="8"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24" y="48"/>
                </a:moveTo>
                <a:cubicBezTo>
                  <a:pt x="24" y="26"/>
                  <a:pt x="42" y="8"/>
                  <a:pt x="64" y="8"/>
                </a:cubicBezTo>
                <a:cubicBezTo>
                  <a:pt x="87" y="8"/>
                  <a:pt x="104" y="26"/>
                  <a:pt x="104" y="48"/>
                </a:cubicBezTo>
                <a:cubicBezTo>
                  <a:pt x="104" y="72"/>
                  <a:pt x="104" y="72"/>
                  <a:pt x="104" y="72"/>
                </a:cubicBezTo>
                <a:cubicBezTo>
                  <a:pt x="24" y="72"/>
                  <a:pt x="24" y="72"/>
                  <a:pt x="24" y="72"/>
                </a:cubicBezTo>
                <a:lnTo>
                  <a:pt x="24" y="48"/>
                </a:lnTo>
                <a:close/>
                <a:moveTo>
                  <a:pt x="120" y="160"/>
                </a:moveTo>
                <a:cubicBezTo>
                  <a:pt x="120" y="165"/>
                  <a:pt x="117" y="168"/>
                  <a:pt x="112" y="168"/>
                </a:cubicBezTo>
                <a:cubicBezTo>
                  <a:pt x="16" y="168"/>
                  <a:pt x="16" y="168"/>
                  <a:pt x="16" y="168"/>
                </a:cubicBezTo>
                <a:cubicBezTo>
                  <a:pt x="12" y="168"/>
                  <a:pt x="8" y="165"/>
                  <a:pt x="8" y="160"/>
                </a:cubicBezTo>
                <a:cubicBezTo>
                  <a:pt x="8" y="88"/>
                  <a:pt x="8" y="88"/>
                  <a:pt x="8" y="88"/>
                </a:cubicBezTo>
                <a:cubicBezTo>
                  <a:pt x="8" y="84"/>
                  <a:pt x="12" y="80"/>
                  <a:pt x="16" y="80"/>
                </a:cubicBezTo>
                <a:cubicBezTo>
                  <a:pt x="112" y="80"/>
                  <a:pt x="112" y="80"/>
                  <a:pt x="112" y="80"/>
                </a:cubicBezTo>
                <a:cubicBezTo>
                  <a:pt x="117" y="80"/>
                  <a:pt x="120" y="84"/>
                  <a:pt x="120" y="88"/>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6529DA3B-0380-4E39-91FA-92DE6AE2E7A8}"/>
              </a:ext>
            </a:extLst>
          </p:cNvPr>
          <p:cNvSpPr>
            <a:spLocks noEditPoints="1"/>
          </p:cNvSpPr>
          <p:nvPr/>
        </p:nvSpPr>
        <p:spPr bwMode="auto">
          <a:xfrm>
            <a:off x="3242620" y="3020303"/>
            <a:ext cx="277813" cy="341313"/>
          </a:xfrm>
          <a:custGeom>
            <a:avLst/>
            <a:gdLst>
              <a:gd name="T0" fmla="*/ 104 w 144"/>
              <a:gd name="T1" fmla="*/ 0 h 176"/>
              <a:gd name="T2" fmla="*/ 92 w 144"/>
              <a:gd name="T3" fmla="*/ 0 h 176"/>
              <a:gd name="T4" fmla="*/ 16 w 144"/>
              <a:gd name="T5" fmla="*/ 0 h 176"/>
              <a:gd name="T6" fmla="*/ 0 w 144"/>
              <a:gd name="T7" fmla="*/ 16 h 176"/>
              <a:gd name="T8" fmla="*/ 0 w 144"/>
              <a:gd name="T9" fmla="*/ 160 h 176"/>
              <a:gd name="T10" fmla="*/ 16 w 144"/>
              <a:gd name="T11" fmla="*/ 176 h 176"/>
              <a:gd name="T12" fmla="*/ 128 w 144"/>
              <a:gd name="T13" fmla="*/ 176 h 176"/>
              <a:gd name="T14" fmla="*/ 144 w 144"/>
              <a:gd name="T15" fmla="*/ 160 h 176"/>
              <a:gd name="T16" fmla="*/ 144 w 144"/>
              <a:gd name="T17" fmla="*/ 52 h 176"/>
              <a:gd name="T18" fmla="*/ 144 w 144"/>
              <a:gd name="T19" fmla="*/ 44 h 176"/>
              <a:gd name="T20" fmla="*/ 104 w 144"/>
              <a:gd name="T21" fmla="*/ 0 h 176"/>
              <a:gd name="T22" fmla="*/ 136 w 144"/>
              <a:gd name="T23" fmla="*/ 160 h 176"/>
              <a:gd name="T24" fmla="*/ 128 w 144"/>
              <a:gd name="T25" fmla="*/ 168 h 176"/>
              <a:gd name="T26" fmla="*/ 16 w 144"/>
              <a:gd name="T27" fmla="*/ 168 h 176"/>
              <a:gd name="T28" fmla="*/ 8 w 144"/>
              <a:gd name="T29" fmla="*/ 160 h 176"/>
              <a:gd name="T30" fmla="*/ 8 w 144"/>
              <a:gd name="T31" fmla="*/ 16 h 176"/>
              <a:gd name="T32" fmla="*/ 16 w 144"/>
              <a:gd name="T33" fmla="*/ 8 h 176"/>
              <a:gd name="T34" fmla="*/ 88 w 144"/>
              <a:gd name="T35" fmla="*/ 8 h 176"/>
              <a:gd name="T36" fmla="*/ 88 w 144"/>
              <a:gd name="T37" fmla="*/ 48 h 176"/>
              <a:gd name="T38" fmla="*/ 96 w 144"/>
              <a:gd name="T39" fmla="*/ 56 h 176"/>
              <a:gd name="T40" fmla="*/ 136 w 144"/>
              <a:gd name="T41" fmla="*/ 56 h 176"/>
              <a:gd name="T42" fmla="*/ 136 w 144"/>
              <a:gd name="T43" fmla="*/ 160 h 176"/>
              <a:gd name="T44" fmla="*/ 96 w 144"/>
              <a:gd name="T45" fmla="*/ 48 h 176"/>
              <a:gd name="T46" fmla="*/ 96 w 144"/>
              <a:gd name="T47" fmla="*/ 8 h 176"/>
              <a:gd name="T48" fmla="*/ 100 w 144"/>
              <a:gd name="T49" fmla="*/ 8 h 176"/>
              <a:gd name="T50" fmla="*/ 136 w 144"/>
              <a:gd name="T51" fmla="*/ 48 h 176"/>
              <a:gd name="T52" fmla="*/ 96 w 144"/>
              <a:gd name="T5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76">
                <a:moveTo>
                  <a:pt x="104" y="0"/>
                </a:moveTo>
                <a:cubicBezTo>
                  <a:pt x="92" y="0"/>
                  <a:pt x="92" y="0"/>
                  <a:pt x="92" y="0"/>
                </a:cubicBezTo>
                <a:cubicBezTo>
                  <a:pt x="16" y="0"/>
                  <a:pt x="16" y="0"/>
                  <a:pt x="16" y="0"/>
                </a:cubicBezTo>
                <a:cubicBezTo>
                  <a:pt x="8" y="0"/>
                  <a:pt x="0" y="7"/>
                  <a:pt x="0" y="16"/>
                </a:cubicBezTo>
                <a:cubicBezTo>
                  <a:pt x="0" y="160"/>
                  <a:pt x="0" y="160"/>
                  <a:pt x="0" y="160"/>
                </a:cubicBezTo>
                <a:cubicBezTo>
                  <a:pt x="0" y="169"/>
                  <a:pt x="8" y="176"/>
                  <a:pt x="16" y="176"/>
                </a:cubicBezTo>
                <a:cubicBezTo>
                  <a:pt x="128" y="176"/>
                  <a:pt x="128" y="176"/>
                  <a:pt x="128" y="176"/>
                </a:cubicBezTo>
                <a:cubicBezTo>
                  <a:pt x="137" y="176"/>
                  <a:pt x="144" y="169"/>
                  <a:pt x="144" y="160"/>
                </a:cubicBezTo>
                <a:cubicBezTo>
                  <a:pt x="144" y="52"/>
                  <a:pt x="144" y="52"/>
                  <a:pt x="144" y="52"/>
                </a:cubicBezTo>
                <a:cubicBezTo>
                  <a:pt x="144" y="44"/>
                  <a:pt x="144" y="44"/>
                  <a:pt x="144" y="44"/>
                </a:cubicBezTo>
                <a:lnTo>
                  <a:pt x="104" y="0"/>
                </a:lnTo>
                <a:close/>
                <a:moveTo>
                  <a:pt x="136" y="160"/>
                </a:moveTo>
                <a:cubicBezTo>
                  <a:pt x="136" y="165"/>
                  <a:pt x="133" y="168"/>
                  <a:pt x="128" y="168"/>
                </a:cubicBezTo>
                <a:cubicBezTo>
                  <a:pt x="16" y="168"/>
                  <a:pt x="16" y="168"/>
                  <a:pt x="16" y="168"/>
                </a:cubicBezTo>
                <a:cubicBezTo>
                  <a:pt x="12" y="168"/>
                  <a:pt x="8" y="165"/>
                  <a:pt x="8" y="160"/>
                </a:cubicBezTo>
                <a:cubicBezTo>
                  <a:pt x="8" y="16"/>
                  <a:pt x="8" y="16"/>
                  <a:pt x="8" y="16"/>
                </a:cubicBezTo>
                <a:cubicBezTo>
                  <a:pt x="8" y="12"/>
                  <a:pt x="12" y="8"/>
                  <a:pt x="16" y="8"/>
                </a:cubicBezTo>
                <a:cubicBezTo>
                  <a:pt x="88" y="8"/>
                  <a:pt x="88" y="8"/>
                  <a:pt x="88" y="8"/>
                </a:cubicBezTo>
                <a:cubicBezTo>
                  <a:pt x="88" y="48"/>
                  <a:pt x="88" y="48"/>
                  <a:pt x="88" y="48"/>
                </a:cubicBezTo>
                <a:cubicBezTo>
                  <a:pt x="88" y="53"/>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9B459AD5-5EE0-4BED-BA53-5AC38B75C439}"/>
              </a:ext>
            </a:extLst>
          </p:cNvPr>
          <p:cNvSpPr>
            <a:spLocks noEditPoints="1"/>
          </p:cNvSpPr>
          <p:nvPr/>
        </p:nvSpPr>
        <p:spPr bwMode="auto">
          <a:xfrm>
            <a:off x="4480300" y="3020303"/>
            <a:ext cx="279400" cy="341313"/>
          </a:xfrm>
          <a:custGeom>
            <a:avLst/>
            <a:gdLst>
              <a:gd name="T0" fmla="*/ 16 w 144"/>
              <a:gd name="T1" fmla="*/ 40 h 176"/>
              <a:gd name="T2" fmla="*/ 0 w 144"/>
              <a:gd name="T3" fmla="*/ 56 h 176"/>
              <a:gd name="T4" fmla="*/ 0 w 144"/>
              <a:gd name="T5" fmla="*/ 160 h 176"/>
              <a:gd name="T6" fmla="*/ 16 w 144"/>
              <a:gd name="T7" fmla="*/ 176 h 176"/>
              <a:gd name="T8" fmla="*/ 88 w 144"/>
              <a:gd name="T9" fmla="*/ 176 h 176"/>
              <a:gd name="T10" fmla="*/ 104 w 144"/>
              <a:gd name="T11" fmla="*/ 160 h 176"/>
              <a:gd name="T12" fmla="*/ 104 w 144"/>
              <a:gd name="T13" fmla="*/ 72 h 176"/>
              <a:gd name="T14" fmla="*/ 76 w 144"/>
              <a:gd name="T15" fmla="*/ 40 h 176"/>
              <a:gd name="T16" fmla="*/ 16 w 144"/>
              <a:gd name="T17" fmla="*/ 40 h 176"/>
              <a:gd name="T18" fmla="*/ 96 w 144"/>
              <a:gd name="T19" fmla="*/ 160 h 176"/>
              <a:gd name="T20" fmla="*/ 88 w 144"/>
              <a:gd name="T21" fmla="*/ 168 h 176"/>
              <a:gd name="T22" fmla="*/ 16 w 144"/>
              <a:gd name="T23" fmla="*/ 168 h 176"/>
              <a:gd name="T24" fmla="*/ 8 w 144"/>
              <a:gd name="T25" fmla="*/ 160 h 176"/>
              <a:gd name="T26" fmla="*/ 8 w 144"/>
              <a:gd name="T27" fmla="*/ 56 h 176"/>
              <a:gd name="T28" fmla="*/ 16 w 144"/>
              <a:gd name="T29" fmla="*/ 48 h 176"/>
              <a:gd name="T30" fmla="*/ 64 w 144"/>
              <a:gd name="T31" fmla="*/ 48 h 176"/>
              <a:gd name="T32" fmla="*/ 64 w 144"/>
              <a:gd name="T33" fmla="*/ 72 h 176"/>
              <a:gd name="T34" fmla="*/ 72 w 144"/>
              <a:gd name="T35" fmla="*/ 80 h 176"/>
              <a:gd name="T36" fmla="*/ 96 w 144"/>
              <a:gd name="T37" fmla="*/ 80 h 176"/>
              <a:gd name="T38" fmla="*/ 96 w 144"/>
              <a:gd name="T39" fmla="*/ 160 h 176"/>
              <a:gd name="T40" fmla="*/ 72 w 144"/>
              <a:gd name="T41" fmla="*/ 72 h 176"/>
              <a:gd name="T42" fmla="*/ 72 w 144"/>
              <a:gd name="T43" fmla="*/ 49 h 176"/>
              <a:gd name="T44" fmla="*/ 93 w 144"/>
              <a:gd name="T45" fmla="*/ 72 h 176"/>
              <a:gd name="T46" fmla="*/ 72 w 144"/>
              <a:gd name="T47" fmla="*/ 72 h 176"/>
              <a:gd name="T48" fmla="*/ 116 w 144"/>
              <a:gd name="T49" fmla="*/ 0 h 176"/>
              <a:gd name="T50" fmla="*/ 56 w 144"/>
              <a:gd name="T51" fmla="*/ 0 h 176"/>
              <a:gd name="T52" fmla="*/ 40 w 144"/>
              <a:gd name="T53" fmla="*/ 16 h 176"/>
              <a:gd name="T54" fmla="*/ 40 w 144"/>
              <a:gd name="T55" fmla="*/ 28 h 176"/>
              <a:gd name="T56" fmla="*/ 44 w 144"/>
              <a:gd name="T57" fmla="*/ 32 h 176"/>
              <a:gd name="T58" fmla="*/ 48 w 144"/>
              <a:gd name="T59" fmla="*/ 28 h 176"/>
              <a:gd name="T60" fmla="*/ 48 w 144"/>
              <a:gd name="T61" fmla="*/ 16 h 176"/>
              <a:gd name="T62" fmla="*/ 56 w 144"/>
              <a:gd name="T63" fmla="*/ 8 h 176"/>
              <a:gd name="T64" fmla="*/ 104 w 144"/>
              <a:gd name="T65" fmla="*/ 8 h 176"/>
              <a:gd name="T66" fmla="*/ 104 w 144"/>
              <a:gd name="T67" fmla="*/ 32 h 176"/>
              <a:gd name="T68" fmla="*/ 112 w 144"/>
              <a:gd name="T69" fmla="*/ 40 h 176"/>
              <a:gd name="T70" fmla="*/ 136 w 144"/>
              <a:gd name="T71" fmla="*/ 40 h 176"/>
              <a:gd name="T72" fmla="*/ 136 w 144"/>
              <a:gd name="T73" fmla="*/ 120 h 176"/>
              <a:gd name="T74" fmla="*/ 128 w 144"/>
              <a:gd name="T75" fmla="*/ 128 h 176"/>
              <a:gd name="T76" fmla="*/ 116 w 144"/>
              <a:gd name="T77" fmla="*/ 128 h 176"/>
              <a:gd name="T78" fmla="*/ 112 w 144"/>
              <a:gd name="T79" fmla="*/ 132 h 176"/>
              <a:gd name="T80" fmla="*/ 116 w 144"/>
              <a:gd name="T81" fmla="*/ 136 h 176"/>
              <a:gd name="T82" fmla="*/ 128 w 144"/>
              <a:gd name="T83" fmla="*/ 136 h 176"/>
              <a:gd name="T84" fmla="*/ 144 w 144"/>
              <a:gd name="T85" fmla="*/ 120 h 176"/>
              <a:gd name="T86" fmla="*/ 144 w 144"/>
              <a:gd name="T87" fmla="*/ 32 h 176"/>
              <a:gd name="T88" fmla="*/ 116 w 144"/>
              <a:gd name="T89" fmla="*/ 0 h 176"/>
              <a:gd name="T90" fmla="*/ 112 w 144"/>
              <a:gd name="T91" fmla="*/ 32 h 176"/>
              <a:gd name="T92" fmla="*/ 112 w 144"/>
              <a:gd name="T93" fmla="*/ 9 h 176"/>
              <a:gd name="T94" fmla="*/ 133 w 144"/>
              <a:gd name="T95" fmla="*/ 32 h 176"/>
              <a:gd name="T96" fmla="*/ 112 w 144"/>
              <a:gd name="T97"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76">
                <a:moveTo>
                  <a:pt x="16" y="40"/>
                </a:moveTo>
                <a:cubicBezTo>
                  <a:pt x="8" y="40"/>
                  <a:pt x="0" y="47"/>
                  <a:pt x="0" y="56"/>
                </a:cubicBezTo>
                <a:cubicBezTo>
                  <a:pt x="0" y="160"/>
                  <a:pt x="0" y="160"/>
                  <a:pt x="0" y="160"/>
                </a:cubicBezTo>
                <a:cubicBezTo>
                  <a:pt x="0" y="169"/>
                  <a:pt x="8" y="176"/>
                  <a:pt x="16" y="176"/>
                </a:cubicBezTo>
                <a:cubicBezTo>
                  <a:pt x="88" y="176"/>
                  <a:pt x="88" y="176"/>
                  <a:pt x="88" y="176"/>
                </a:cubicBezTo>
                <a:cubicBezTo>
                  <a:pt x="97" y="176"/>
                  <a:pt x="104" y="169"/>
                  <a:pt x="104" y="160"/>
                </a:cubicBezTo>
                <a:cubicBezTo>
                  <a:pt x="104" y="72"/>
                  <a:pt x="104" y="72"/>
                  <a:pt x="104" y="72"/>
                </a:cubicBezTo>
                <a:cubicBezTo>
                  <a:pt x="76" y="40"/>
                  <a:pt x="76" y="40"/>
                  <a:pt x="76" y="40"/>
                </a:cubicBezTo>
                <a:lnTo>
                  <a:pt x="16" y="40"/>
                </a:lnTo>
                <a:close/>
                <a:moveTo>
                  <a:pt x="96" y="160"/>
                </a:moveTo>
                <a:cubicBezTo>
                  <a:pt x="96" y="165"/>
                  <a:pt x="93" y="168"/>
                  <a:pt x="88" y="168"/>
                </a:cubicBezTo>
                <a:cubicBezTo>
                  <a:pt x="16" y="168"/>
                  <a:pt x="16" y="168"/>
                  <a:pt x="16" y="168"/>
                </a:cubicBezTo>
                <a:cubicBezTo>
                  <a:pt x="12" y="168"/>
                  <a:pt x="8" y="165"/>
                  <a:pt x="8" y="160"/>
                </a:cubicBezTo>
                <a:cubicBezTo>
                  <a:pt x="8" y="56"/>
                  <a:pt x="8" y="56"/>
                  <a:pt x="8" y="56"/>
                </a:cubicBezTo>
                <a:cubicBezTo>
                  <a:pt x="8" y="52"/>
                  <a:pt x="12" y="48"/>
                  <a:pt x="16" y="48"/>
                </a:cubicBezTo>
                <a:cubicBezTo>
                  <a:pt x="64" y="48"/>
                  <a:pt x="64" y="48"/>
                  <a:pt x="64" y="48"/>
                </a:cubicBezTo>
                <a:cubicBezTo>
                  <a:pt x="64" y="72"/>
                  <a:pt x="64" y="72"/>
                  <a:pt x="64" y="72"/>
                </a:cubicBezTo>
                <a:cubicBezTo>
                  <a:pt x="64" y="77"/>
                  <a:pt x="68" y="80"/>
                  <a:pt x="72" y="80"/>
                </a:cubicBezTo>
                <a:cubicBezTo>
                  <a:pt x="96" y="80"/>
                  <a:pt x="96" y="80"/>
                  <a:pt x="96" y="80"/>
                </a:cubicBezTo>
                <a:lnTo>
                  <a:pt x="96" y="160"/>
                </a:lnTo>
                <a:close/>
                <a:moveTo>
                  <a:pt x="72" y="72"/>
                </a:moveTo>
                <a:cubicBezTo>
                  <a:pt x="72" y="49"/>
                  <a:pt x="72" y="49"/>
                  <a:pt x="72" y="49"/>
                </a:cubicBezTo>
                <a:cubicBezTo>
                  <a:pt x="93" y="72"/>
                  <a:pt x="93" y="72"/>
                  <a:pt x="93" y="72"/>
                </a:cubicBezTo>
                <a:lnTo>
                  <a:pt x="72" y="72"/>
                </a:lnTo>
                <a:close/>
                <a:moveTo>
                  <a:pt x="116" y="0"/>
                </a:moveTo>
                <a:cubicBezTo>
                  <a:pt x="56" y="0"/>
                  <a:pt x="56" y="0"/>
                  <a:pt x="56" y="0"/>
                </a:cubicBezTo>
                <a:cubicBezTo>
                  <a:pt x="48" y="0"/>
                  <a:pt x="40" y="7"/>
                  <a:pt x="40" y="16"/>
                </a:cubicBezTo>
                <a:cubicBezTo>
                  <a:pt x="40" y="28"/>
                  <a:pt x="40" y="28"/>
                  <a:pt x="40" y="28"/>
                </a:cubicBezTo>
                <a:cubicBezTo>
                  <a:pt x="40" y="30"/>
                  <a:pt x="42" y="32"/>
                  <a:pt x="44" y="32"/>
                </a:cubicBezTo>
                <a:cubicBezTo>
                  <a:pt x="47" y="32"/>
                  <a:pt x="48" y="30"/>
                  <a:pt x="48" y="28"/>
                </a:cubicBezTo>
                <a:cubicBezTo>
                  <a:pt x="48" y="16"/>
                  <a:pt x="48" y="16"/>
                  <a:pt x="48" y="16"/>
                </a:cubicBezTo>
                <a:cubicBezTo>
                  <a:pt x="48" y="12"/>
                  <a:pt x="52" y="8"/>
                  <a:pt x="56" y="8"/>
                </a:cubicBezTo>
                <a:cubicBezTo>
                  <a:pt x="104" y="8"/>
                  <a:pt x="104" y="8"/>
                  <a:pt x="104" y="8"/>
                </a:cubicBezTo>
                <a:cubicBezTo>
                  <a:pt x="104" y="32"/>
                  <a:pt x="104" y="32"/>
                  <a:pt x="104" y="32"/>
                </a:cubicBezTo>
                <a:cubicBezTo>
                  <a:pt x="104" y="37"/>
                  <a:pt x="108" y="40"/>
                  <a:pt x="112" y="40"/>
                </a:cubicBezTo>
                <a:cubicBezTo>
                  <a:pt x="136" y="40"/>
                  <a:pt x="136" y="40"/>
                  <a:pt x="136" y="40"/>
                </a:cubicBezTo>
                <a:cubicBezTo>
                  <a:pt x="136" y="120"/>
                  <a:pt x="136" y="120"/>
                  <a:pt x="136" y="120"/>
                </a:cubicBezTo>
                <a:cubicBezTo>
                  <a:pt x="136" y="125"/>
                  <a:pt x="133" y="128"/>
                  <a:pt x="128" y="128"/>
                </a:cubicBezTo>
                <a:cubicBezTo>
                  <a:pt x="116" y="128"/>
                  <a:pt x="116" y="128"/>
                  <a:pt x="116" y="128"/>
                </a:cubicBezTo>
                <a:cubicBezTo>
                  <a:pt x="114" y="128"/>
                  <a:pt x="112" y="130"/>
                  <a:pt x="112" y="132"/>
                </a:cubicBezTo>
                <a:cubicBezTo>
                  <a:pt x="112" y="134"/>
                  <a:pt x="114" y="136"/>
                  <a:pt x="116" y="136"/>
                </a:cubicBezTo>
                <a:cubicBezTo>
                  <a:pt x="128" y="136"/>
                  <a:pt x="128" y="136"/>
                  <a:pt x="128" y="136"/>
                </a:cubicBezTo>
                <a:cubicBezTo>
                  <a:pt x="137" y="136"/>
                  <a:pt x="144" y="129"/>
                  <a:pt x="144" y="120"/>
                </a:cubicBezTo>
                <a:cubicBezTo>
                  <a:pt x="144" y="32"/>
                  <a:pt x="144" y="32"/>
                  <a:pt x="144" y="32"/>
                </a:cubicBezTo>
                <a:lnTo>
                  <a:pt x="116" y="0"/>
                </a:lnTo>
                <a:close/>
                <a:moveTo>
                  <a:pt x="112" y="32"/>
                </a:moveTo>
                <a:cubicBezTo>
                  <a:pt x="112" y="9"/>
                  <a:pt x="112" y="9"/>
                  <a:pt x="112" y="9"/>
                </a:cubicBezTo>
                <a:cubicBezTo>
                  <a:pt x="133" y="32"/>
                  <a:pt x="133" y="32"/>
                  <a:pt x="133" y="32"/>
                </a:cubicBezTo>
                <a:lnTo>
                  <a:pt x="11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89313637-37AB-4424-9D39-BF2A57CD7E75}"/>
              </a:ext>
            </a:extLst>
          </p:cNvPr>
          <p:cNvSpPr>
            <a:spLocks noEditPoints="1"/>
          </p:cNvSpPr>
          <p:nvPr/>
        </p:nvSpPr>
        <p:spPr bwMode="auto">
          <a:xfrm>
            <a:off x="7020747" y="3020303"/>
            <a:ext cx="341313" cy="341313"/>
          </a:xfrm>
          <a:custGeom>
            <a:avLst/>
            <a:gdLst>
              <a:gd name="T0" fmla="*/ 88 w 176"/>
              <a:gd name="T1" fmla="*/ 110 h 176"/>
              <a:gd name="T2" fmla="*/ 51 w 176"/>
              <a:gd name="T3" fmla="*/ 73 h 176"/>
              <a:gd name="T4" fmla="*/ 48 w 176"/>
              <a:gd name="T5" fmla="*/ 72 h 176"/>
              <a:gd name="T6" fmla="*/ 44 w 176"/>
              <a:gd name="T7" fmla="*/ 76 h 176"/>
              <a:gd name="T8" fmla="*/ 46 w 176"/>
              <a:gd name="T9" fmla="*/ 79 h 176"/>
              <a:gd name="T10" fmla="*/ 86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4 w 176"/>
              <a:gd name="T23" fmla="*/ 43 h 176"/>
              <a:gd name="T24" fmla="*/ 164 w 176"/>
              <a:gd name="T25" fmla="*/ 43 h 176"/>
              <a:gd name="T26" fmla="*/ 175 w 176"/>
              <a:gd name="T27" fmla="*/ 31 h 176"/>
              <a:gd name="T28" fmla="*/ 175 w 176"/>
              <a:gd name="T29" fmla="*/ 31 h 176"/>
              <a:gd name="T30" fmla="*/ 176 w 176"/>
              <a:gd name="T31" fmla="*/ 28 h 176"/>
              <a:gd name="T32" fmla="*/ 172 w 176"/>
              <a:gd name="T33" fmla="*/ 24 h 176"/>
              <a:gd name="T34" fmla="*/ 170 w 176"/>
              <a:gd name="T35" fmla="*/ 25 h 176"/>
              <a:gd name="T36" fmla="*/ 170 w 176"/>
              <a:gd name="T37" fmla="*/ 25 h 176"/>
              <a:gd name="T38" fmla="*/ 159 w 176"/>
              <a:gd name="T39" fmla="*/ 36 h 176"/>
              <a:gd name="T40" fmla="*/ 159 w 176"/>
              <a:gd name="T41" fmla="*/ 36 h 176"/>
              <a:gd name="T42" fmla="*/ 154 w 176"/>
              <a:gd name="T43" fmla="*/ 42 h 176"/>
              <a:gd name="T44" fmla="*/ 154 w 176"/>
              <a:gd name="T45" fmla="*/ 42 h 176"/>
              <a:gd name="T46" fmla="*/ 88 w 176"/>
              <a:gd name="T47" fmla="*/ 110 h 176"/>
              <a:gd name="T48" fmla="*/ 169 w 176"/>
              <a:gd name="T49" fmla="*/ 54 h 176"/>
              <a:gd name="T50" fmla="*/ 164 w 176"/>
              <a:gd name="T51" fmla="*/ 55 h 176"/>
              <a:gd name="T52" fmla="*/ 163 w 176"/>
              <a:gd name="T53" fmla="*/ 59 h 176"/>
              <a:gd name="T54" fmla="*/ 163 w 176"/>
              <a:gd name="T55" fmla="*/ 59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3 h 176"/>
              <a:gd name="T68" fmla="*/ 152 w 176"/>
              <a:gd name="T69" fmla="*/ 33 h 176"/>
              <a:gd name="T70" fmla="*/ 151 w 176"/>
              <a:gd name="T71" fmla="*/ 27 h 176"/>
              <a:gd name="T72" fmla="*/ 151 w 176"/>
              <a:gd name="T73" fmla="*/ 27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1" y="73"/>
                  <a:pt x="50" y="72"/>
                  <a:pt x="48" y="72"/>
                </a:cubicBezTo>
                <a:cubicBezTo>
                  <a:pt x="46" y="72"/>
                  <a:pt x="44" y="74"/>
                  <a:pt x="44" y="76"/>
                </a:cubicBezTo>
                <a:cubicBezTo>
                  <a:pt x="44" y="77"/>
                  <a:pt x="45" y="78"/>
                  <a:pt x="46" y="79"/>
                </a:cubicBezTo>
                <a:cubicBezTo>
                  <a:pt x="86" y="119"/>
                  <a:pt x="86" y="119"/>
                  <a:pt x="86" y="119"/>
                </a:cubicBezTo>
                <a:cubicBezTo>
                  <a:pt x="86" y="120"/>
                  <a:pt x="87" y="120"/>
                  <a:pt x="88" y="120"/>
                </a:cubicBezTo>
                <a:cubicBezTo>
                  <a:pt x="90" y="120"/>
                  <a:pt x="91" y="120"/>
                  <a:pt x="91" y="119"/>
                </a:cubicBezTo>
                <a:cubicBezTo>
                  <a:pt x="91" y="119"/>
                  <a:pt x="91" y="119"/>
                  <a:pt x="91" y="119"/>
                </a:cubicBezTo>
                <a:cubicBezTo>
                  <a:pt x="158" y="49"/>
                  <a:pt x="158" y="49"/>
                  <a:pt x="158" y="49"/>
                </a:cubicBezTo>
                <a:cubicBezTo>
                  <a:pt x="158" y="49"/>
                  <a:pt x="158" y="49"/>
                  <a:pt x="158" y="49"/>
                </a:cubicBezTo>
                <a:cubicBezTo>
                  <a:pt x="164" y="43"/>
                  <a:pt x="164" y="43"/>
                  <a:pt x="164" y="43"/>
                </a:cubicBezTo>
                <a:cubicBezTo>
                  <a:pt x="164" y="43"/>
                  <a:pt x="164" y="43"/>
                  <a:pt x="164" y="43"/>
                </a:cubicBezTo>
                <a:cubicBezTo>
                  <a:pt x="175" y="31"/>
                  <a:pt x="175" y="31"/>
                  <a:pt x="175" y="31"/>
                </a:cubicBezTo>
                <a:cubicBezTo>
                  <a:pt x="175" y="31"/>
                  <a:pt x="175" y="31"/>
                  <a:pt x="175" y="31"/>
                </a:cubicBezTo>
                <a:cubicBezTo>
                  <a:pt x="176" y="30"/>
                  <a:pt x="176" y="29"/>
                  <a:pt x="176" y="28"/>
                </a:cubicBezTo>
                <a:cubicBezTo>
                  <a:pt x="176" y="26"/>
                  <a:pt x="175" y="24"/>
                  <a:pt x="172" y="24"/>
                </a:cubicBezTo>
                <a:cubicBezTo>
                  <a:pt x="171" y="24"/>
                  <a:pt x="170" y="25"/>
                  <a:pt x="170" y="25"/>
                </a:cubicBezTo>
                <a:cubicBezTo>
                  <a:pt x="170" y="25"/>
                  <a:pt x="170" y="25"/>
                  <a:pt x="170" y="25"/>
                </a:cubicBezTo>
                <a:cubicBezTo>
                  <a:pt x="159" y="36"/>
                  <a:pt x="159" y="36"/>
                  <a:pt x="159" y="36"/>
                </a:cubicBezTo>
                <a:cubicBezTo>
                  <a:pt x="159" y="36"/>
                  <a:pt x="159" y="36"/>
                  <a:pt x="159" y="36"/>
                </a:cubicBezTo>
                <a:cubicBezTo>
                  <a:pt x="154" y="42"/>
                  <a:pt x="154" y="42"/>
                  <a:pt x="154" y="42"/>
                </a:cubicBezTo>
                <a:cubicBezTo>
                  <a:pt x="154" y="42"/>
                  <a:pt x="154" y="42"/>
                  <a:pt x="154" y="42"/>
                </a:cubicBezTo>
                <a:lnTo>
                  <a:pt x="88" y="110"/>
                </a:lnTo>
                <a:close/>
                <a:moveTo>
                  <a:pt x="169" y="54"/>
                </a:moveTo>
                <a:cubicBezTo>
                  <a:pt x="168" y="53"/>
                  <a:pt x="165" y="53"/>
                  <a:pt x="164" y="55"/>
                </a:cubicBezTo>
                <a:cubicBezTo>
                  <a:pt x="163" y="56"/>
                  <a:pt x="162" y="57"/>
                  <a:pt x="163" y="59"/>
                </a:cubicBezTo>
                <a:cubicBezTo>
                  <a:pt x="163" y="59"/>
                  <a:pt x="163" y="59"/>
                  <a:pt x="163" y="59"/>
                </a:cubicBezTo>
                <a:cubicBezTo>
                  <a:pt x="166" y="68"/>
                  <a:pt x="168" y="78"/>
                  <a:pt x="168" y="88"/>
                </a:cubicBezTo>
                <a:cubicBezTo>
                  <a:pt x="168" y="132"/>
                  <a:pt x="133" y="168"/>
                  <a:pt x="88" y="168"/>
                </a:cubicBezTo>
                <a:cubicBezTo>
                  <a:pt x="44" y="168"/>
                  <a:pt x="8" y="132"/>
                  <a:pt x="8" y="88"/>
                </a:cubicBezTo>
                <a:cubicBezTo>
                  <a:pt x="8" y="44"/>
                  <a:pt x="44" y="8"/>
                  <a:pt x="88" y="8"/>
                </a:cubicBezTo>
                <a:cubicBezTo>
                  <a:pt x="111" y="8"/>
                  <a:pt x="131" y="18"/>
                  <a:pt x="146" y="33"/>
                </a:cubicBezTo>
                <a:cubicBezTo>
                  <a:pt x="146" y="33"/>
                  <a:pt x="146" y="33"/>
                  <a:pt x="146" y="33"/>
                </a:cubicBezTo>
                <a:cubicBezTo>
                  <a:pt x="148" y="34"/>
                  <a:pt x="150" y="34"/>
                  <a:pt x="152" y="33"/>
                </a:cubicBezTo>
                <a:cubicBezTo>
                  <a:pt x="153" y="31"/>
                  <a:pt x="153" y="28"/>
                  <a:pt x="151" y="27"/>
                </a:cubicBezTo>
                <a:cubicBezTo>
                  <a:pt x="151" y="27"/>
                  <a:pt x="151" y="27"/>
                  <a:pt x="151" y="27"/>
                </a:cubicBezTo>
                <a:cubicBezTo>
                  <a:pt x="135" y="10"/>
                  <a:pt x="113" y="0"/>
                  <a:pt x="88" y="0"/>
                </a:cubicBezTo>
                <a:cubicBezTo>
                  <a:pt x="40" y="0"/>
                  <a:pt x="0" y="40"/>
                  <a:pt x="0" y="88"/>
                </a:cubicBezTo>
                <a:cubicBezTo>
                  <a:pt x="0" y="137"/>
                  <a:pt x="40" y="176"/>
                  <a:pt x="88" y="176"/>
                </a:cubicBezTo>
                <a:cubicBezTo>
                  <a:pt x="137" y="176"/>
                  <a:pt x="176" y="137"/>
                  <a:pt x="176" y="88"/>
                </a:cubicBezTo>
                <a:cubicBezTo>
                  <a:pt x="176" y="77"/>
                  <a:pt x="174" y="66"/>
                  <a:pt x="170" y="56"/>
                </a:cubicBezTo>
                <a:cubicBezTo>
                  <a:pt x="170" y="56"/>
                  <a:pt x="170" y="55"/>
                  <a:pt x="169" y="5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30">
            <a:extLst>
              <a:ext uri="{FF2B5EF4-FFF2-40B4-BE49-F238E27FC236}">
                <a16:creationId xmlns:a16="http://schemas.microsoft.com/office/drawing/2014/main" id="{F72BC75A-C2E4-4E74-A77D-2AA4A87B77E4}"/>
              </a:ext>
            </a:extLst>
          </p:cNvPr>
          <p:cNvSpPr>
            <a:spLocks noEditPoints="1"/>
          </p:cNvSpPr>
          <p:nvPr/>
        </p:nvSpPr>
        <p:spPr bwMode="auto">
          <a:xfrm>
            <a:off x="3829710" y="3020303"/>
            <a:ext cx="341313" cy="341313"/>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32">
            <a:extLst>
              <a:ext uri="{FF2B5EF4-FFF2-40B4-BE49-F238E27FC236}">
                <a16:creationId xmlns:a16="http://schemas.microsoft.com/office/drawing/2014/main" id="{4DA891C2-E75B-4222-A516-41DC76746428}"/>
              </a:ext>
            </a:extLst>
          </p:cNvPr>
          <p:cNvSpPr>
            <a:spLocks noEditPoints="1"/>
          </p:cNvSpPr>
          <p:nvPr/>
        </p:nvSpPr>
        <p:spPr bwMode="auto">
          <a:xfrm>
            <a:off x="1941440" y="3036178"/>
            <a:ext cx="341313" cy="309563"/>
          </a:xfrm>
          <a:custGeom>
            <a:avLst/>
            <a:gdLst>
              <a:gd name="T0" fmla="*/ 88 w 176"/>
              <a:gd name="T1" fmla="*/ 0 h 160"/>
              <a:gd name="T2" fmla="*/ 0 w 176"/>
              <a:gd name="T3" fmla="*/ 72 h 160"/>
              <a:gd name="T4" fmla="*/ 25 w 176"/>
              <a:gd name="T5" fmla="*/ 122 h 160"/>
              <a:gd name="T6" fmla="*/ 16 w 176"/>
              <a:gd name="T7" fmla="*/ 160 h 160"/>
              <a:gd name="T8" fmla="*/ 64 w 176"/>
              <a:gd name="T9" fmla="*/ 141 h 160"/>
              <a:gd name="T10" fmla="*/ 88 w 176"/>
              <a:gd name="T11" fmla="*/ 144 h 160"/>
              <a:gd name="T12" fmla="*/ 176 w 176"/>
              <a:gd name="T13" fmla="*/ 72 h 160"/>
              <a:gd name="T14" fmla="*/ 88 w 176"/>
              <a:gd name="T15" fmla="*/ 0 h 160"/>
              <a:gd name="T16" fmla="*/ 88 w 176"/>
              <a:gd name="T17" fmla="*/ 136 h 160"/>
              <a:gd name="T18" fmla="*/ 66 w 176"/>
              <a:gd name="T19" fmla="*/ 133 h 160"/>
              <a:gd name="T20" fmla="*/ 64 w 176"/>
              <a:gd name="T21" fmla="*/ 133 h 160"/>
              <a:gd name="T22" fmla="*/ 61 w 176"/>
              <a:gd name="T23" fmla="*/ 134 h 160"/>
              <a:gd name="T24" fmla="*/ 28 w 176"/>
              <a:gd name="T25" fmla="*/ 147 h 160"/>
              <a:gd name="T26" fmla="*/ 33 w 176"/>
              <a:gd name="T27" fmla="*/ 124 h 160"/>
              <a:gd name="T28" fmla="*/ 31 w 176"/>
              <a:gd name="T29" fmla="*/ 116 h 160"/>
              <a:gd name="T30" fmla="*/ 8 w 176"/>
              <a:gd name="T31" fmla="*/ 72 h 160"/>
              <a:gd name="T32" fmla="*/ 88 w 176"/>
              <a:gd name="T33" fmla="*/ 8 h 160"/>
              <a:gd name="T34" fmla="*/ 168 w 176"/>
              <a:gd name="T35" fmla="*/ 72 h 160"/>
              <a:gd name="T36" fmla="*/ 88 w 176"/>
              <a:gd name="T3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60">
                <a:moveTo>
                  <a:pt x="88" y="0"/>
                </a:moveTo>
                <a:cubicBezTo>
                  <a:pt x="40" y="0"/>
                  <a:pt x="0" y="32"/>
                  <a:pt x="0" y="72"/>
                </a:cubicBezTo>
                <a:cubicBezTo>
                  <a:pt x="0" y="92"/>
                  <a:pt x="10" y="109"/>
                  <a:pt x="25" y="122"/>
                </a:cubicBezTo>
                <a:cubicBezTo>
                  <a:pt x="16" y="160"/>
                  <a:pt x="16" y="160"/>
                  <a:pt x="16" y="160"/>
                </a:cubicBezTo>
                <a:cubicBezTo>
                  <a:pt x="64" y="141"/>
                  <a:pt x="64" y="141"/>
                  <a:pt x="64" y="141"/>
                </a:cubicBezTo>
                <a:cubicBezTo>
                  <a:pt x="72" y="143"/>
                  <a:pt x="80" y="144"/>
                  <a:pt x="88" y="144"/>
                </a:cubicBezTo>
                <a:cubicBezTo>
                  <a:pt x="137" y="144"/>
                  <a:pt x="176" y="112"/>
                  <a:pt x="176" y="72"/>
                </a:cubicBezTo>
                <a:cubicBezTo>
                  <a:pt x="176" y="32"/>
                  <a:pt x="137" y="0"/>
                  <a:pt x="88" y="0"/>
                </a:cubicBezTo>
                <a:moveTo>
                  <a:pt x="88" y="136"/>
                </a:moveTo>
                <a:cubicBezTo>
                  <a:pt x="81" y="136"/>
                  <a:pt x="73" y="135"/>
                  <a:pt x="66" y="133"/>
                </a:cubicBezTo>
                <a:cubicBezTo>
                  <a:pt x="65" y="133"/>
                  <a:pt x="64" y="133"/>
                  <a:pt x="64" y="133"/>
                </a:cubicBezTo>
                <a:cubicBezTo>
                  <a:pt x="63" y="133"/>
                  <a:pt x="62" y="133"/>
                  <a:pt x="61" y="134"/>
                </a:cubicBezTo>
                <a:cubicBezTo>
                  <a:pt x="28" y="147"/>
                  <a:pt x="28" y="147"/>
                  <a:pt x="28" y="147"/>
                </a:cubicBezTo>
                <a:cubicBezTo>
                  <a:pt x="33" y="124"/>
                  <a:pt x="33" y="124"/>
                  <a:pt x="33" y="124"/>
                </a:cubicBezTo>
                <a:cubicBezTo>
                  <a:pt x="34" y="121"/>
                  <a:pt x="33" y="118"/>
                  <a:pt x="31" y="116"/>
                </a:cubicBezTo>
                <a:cubicBezTo>
                  <a:pt x="16" y="104"/>
                  <a:pt x="8" y="89"/>
                  <a:pt x="8" y="72"/>
                </a:cubicBezTo>
                <a:cubicBezTo>
                  <a:pt x="8" y="37"/>
                  <a:pt x="44" y="8"/>
                  <a:pt x="88" y="8"/>
                </a:cubicBezTo>
                <a:cubicBezTo>
                  <a:pt x="133" y="8"/>
                  <a:pt x="168" y="37"/>
                  <a:pt x="168" y="72"/>
                </a:cubicBezTo>
                <a:cubicBezTo>
                  <a:pt x="168" y="107"/>
                  <a:pt x="133"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6D09BDF9-D7ED-429E-87E8-5112E419B6A4}"/>
              </a:ext>
            </a:extLst>
          </p:cNvPr>
          <p:cNvSpPr>
            <a:spLocks noEditPoints="1"/>
          </p:cNvSpPr>
          <p:nvPr/>
        </p:nvSpPr>
        <p:spPr bwMode="auto">
          <a:xfrm>
            <a:off x="2592030" y="3036178"/>
            <a:ext cx="341313" cy="309563"/>
          </a:xfrm>
          <a:custGeom>
            <a:avLst/>
            <a:gdLst>
              <a:gd name="T0" fmla="*/ 176 w 176"/>
              <a:gd name="T1" fmla="*/ 54 h 160"/>
              <a:gd name="T2" fmla="*/ 112 w 176"/>
              <a:gd name="T3" fmla="*/ 0 h 160"/>
              <a:gd name="T4" fmla="*/ 54 w 176"/>
              <a:gd name="T5" fmla="*/ 33 h 160"/>
              <a:gd name="T6" fmla="*/ 63 w 176"/>
              <a:gd name="T7" fmla="*/ 32 h 160"/>
              <a:gd name="T8" fmla="*/ 112 w 176"/>
              <a:gd name="T9" fmla="*/ 8 h 160"/>
              <a:gd name="T10" fmla="*/ 168 w 176"/>
              <a:gd name="T11" fmla="*/ 54 h 160"/>
              <a:gd name="T12" fmla="*/ 152 w 176"/>
              <a:gd name="T13" fmla="*/ 87 h 160"/>
              <a:gd name="T14" fmla="*/ 149 w 176"/>
              <a:gd name="T15" fmla="*/ 95 h 160"/>
              <a:gd name="T16" fmla="*/ 152 w 176"/>
              <a:gd name="T17" fmla="*/ 107 h 160"/>
              <a:gd name="T18" fmla="*/ 136 w 176"/>
              <a:gd name="T19" fmla="*/ 101 h 160"/>
              <a:gd name="T20" fmla="*/ 134 w 176"/>
              <a:gd name="T21" fmla="*/ 109 h 160"/>
              <a:gd name="T22" fmla="*/ 164 w 176"/>
              <a:gd name="T23" fmla="*/ 120 h 160"/>
              <a:gd name="T24" fmla="*/ 157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9 h 160"/>
              <a:gd name="T48" fmla="*/ 48 w 176"/>
              <a:gd name="T49" fmla="*/ 138 h 160"/>
              <a:gd name="T50" fmla="*/ 45 w 176"/>
              <a:gd name="T51" fmla="*/ 139 h 160"/>
              <a:gd name="T52" fmla="*/ 25 w 176"/>
              <a:gd name="T53" fmla="*/ 147 h 160"/>
              <a:gd name="T54" fmla="*/ 28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8" y="0"/>
                  <a:pt x="112" y="0"/>
                </a:cubicBezTo>
                <a:cubicBezTo>
                  <a:pt x="86" y="0"/>
                  <a:pt x="63" y="14"/>
                  <a:pt x="54" y="33"/>
                </a:cubicBezTo>
                <a:cubicBezTo>
                  <a:pt x="57" y="33"/>
                  <a:pt x="60" y="32"/>
                  <a:pt x="63" y="32"/>
                </a:cubicBezTo>
                <a:cubicBezTo>
                  <a:pt x="73" y="18"/>
                  <a:pt x="91" y="8"/>
                  <a:pt x="112" y="8"/>
                </a:cubicBezTo>
                <a:cubicBezTo>
                  <a:pt x="143" y="8"/>
                  <a:pt x="168" y="29"/>
                  <a:pt x="168" y="54"/>
                </a:cubicBezTo>
                <a:cubicBezTo>
                  <a:pt x="168" y="67"/>
                  <a:pt x="162" y="78"/>
                  <a:pt x="152" y="87"/>
                </a:cubicBezTo>
                <a:cubicBezTo>
                  <a:pt x="149" y="89"/>
                  <a:pt x="148" y="92"/>
                  <a:pt x="149" y="95"/>
                </a:cubicBezTo>
                <a:cubicBezTo>
                  <a:pt x="152" y="107"/>
                  <a:pt x="152" y="107"/>
                  <a:pt x="152" y="107"/>
                </a:cubicBezTo>
                <a:cubicBezTo>
                  <a:pt x="136" y="101"/>
                  <a:pt x="136" y="101"/>
                  <a:pt x="136" y="101"/>
                </a:cubicBezTo>
                <a:cubicBezTo>
                  <a:pt x="135" y="103"/>
                  <a:pt x="135" y="106"/>
                  <a:pt x="134" y="109"/>
                </a:cubicBezTo>
                <a:cubicBezTo>
                  <a:pt x="164" y="120"/>
                  <a:pt x="164" y="120"/>
                  <a:pt x="164" y="120"/>
                </a:cubicBezTo>
                <a:cubicBezTo>
                  <a:pt x="157" y="93"/>
                  <a:pt x="157" y="93"/>
                  <a:pt x="157" y="93"/>
                </a:cubicBezTo>
                <a:cubicBezTo>
                  <a:pt x="169" y="83"/>
                  <a:pt x="176" y="70"/>
                  <a:pt x="176" y="54"/>
                </a:cubicBezTo>
                <a:moveTo>
                  <a:pt x="64" y="40"/>
                </a:moveTo>
                <a:cubicBezTo>
                  <a:pt x="29" y="40"/>
                  <a:pt x="0" y="64"/>
                  <a:pt x="0" y="94"/>
                </a:cubicBezTo>
                <a:cubicBezTo>
                  <a:pt x="0" y="110"/>
                  <a:pt x="8" y="123"/>
                  <a:pt x="20" y="133"/>
                </a:cubicBezTo>
                <a:cubicBezTo>
                  <a:pt x="12" y="160"/>
                  <a:pt x="12" y="160"/>
                  <a:pt x="12" y="160"/>
                </a:cubicBezTo>
                <a:cubicBezTo>
                  <a:pt x="48" y="146"/>
                  <a:pt x="48" y="146"/>
                  <a:pt x="48" y="146"/>
                </a:cubicBezTo>
                <a:cubicBezTo>
                  <a:pt x="53" y="148"/>
                  <a:pt x="59" y="148"/>
                  <a:pt x="64" y="148"/>
                </a:cubicBezTo>
                <a:cubicBezTo>
                  <a:pt x="100" y="148"/>
                  <a:pt x="128" y="124"/>
                  <a:pt x="128" y="94"/>
                </a:cubicBezTo>
                <a:cubicBezTo>
                  <a:pt x="128" y="64"/>
                  <a:pt x="100" y="40"/>
                  <a:pt x="64" y="40"/>
                </a:cubicBezTo>
                <a:moveTo>
                  <a:pt x="64" y="140"/>
                </a:moveTo>
                <a:cubicBezTo>
                  <a:pt x="60" y="140"/>
                  <a:pt x="55" y="140"/>
                  <a:pt x="50" y="139"/>
                </a:cubicBezTo>
                <a:cubicBezTo>
                  <a:pt x="49" y="138"/>
                  <a:pt x="49" y="138"/>
                  <a:pt x="48" y="138"/>
                </a:cubicBezTo>
                <a:cubicBezTo>
                  <a:pt x="47" y="138"/>
                  <a:pt x="46" y="139"/>
                  <a:pt x="45" y="139"/>
                </a:cubicBezTo>
                <a:cubicBezTo>
                  <a:pt x="25" y="147"/>
                  <a:pt x="25" y="147"/>
                  <a:pt x="25" y="147"/>
                </a:cubicBezTo>
                <a:cubicBezTo>
                  <a:pt x="28" y="135"/>
                  <a:pt x="28" y="135"/>
                  <a:pt x="28" y="135"/>
                </a:cubicBezTo>
                <a:cubicBezTo>
                  <a:pt x="29" y="132"/>
                  <a:pt x="28" y="129"/>
                  <a:pt x="25" y="127"/>
                </a:cubicBezTo>
                <a:cubicBezTo>
                  <a:pt x="14" y="118"/>
                  <a:pt x="8" y="107"/>
                  <a:pt x="8" y="94"/>
                </a:cubicBezTo>
                <a:cubicBezTo>
                  <a:pt x="8" y="69"/>
                  <a:pt x="34" y="48"/>
                  <a:pt x="64" y="48"/>
                </a:cubicBezTo>
                <a:cubicBezTo>
                  <a:pt x="95" y="48"/>
                  <a:pt x="120" y="69"/>
                  <a:pt x="120" y="94"/>
                </a:cubicBezTo>
                <a:cubicBezTo>
                  <a:pt x="120" y="120"/>
                  <a:pt x="95" y="140"/>
                  <a:pt x="64" y="1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FA0A3A6-BFC8-4AB3-B66E-2102094621C2}"/>
              </a:ext>
            </a:extLst>
          </p:cNvPr>
          <p:cNvSpPr>
            <a:spLocks noEditPoints="1"/>
          </p:cNvSpPr>
          <p:nvPr/>
        </p:nvSpPr>
        <p:spPr bwMode="auto">
          <a:xfrm>
            <a:off x="4489403" y="3690524"/>
            <a:ext cx="341313" cy="341313"/>
          </a:xfrm>
          <a:custGeom>
            <a:avLst/>
            <a:gdLst>
              <a:gd name="T0" fmla="*/ 144 w 176"/>
              <a:gd name="T1" fmla="*/ 108 h 176"/>
              <a:gd name="T2" fmla="*/ 116 w 176"/>
              <a:gd name="T3" fmla="*/ 80 h 176"/>
              <a:gd name="T4" fmla="*/ 116 w 176"/>
              <a:gd name="T5" fmla="*/ 112 h 176"/>
              <a:gd name="T6" fmla="*/ 136 w 176"/>
              <a:gd name="T7" fmla="*/ 104 h 176"/>
              <a:gd name="T8" fmla="*/ 116 w 176"/>
              <a:gd name="T9" fmla="*/ 72 h 176"/>
              <a:gd name="T10" fmla="*/ 144 w 176"/>
              <a:gd name="T11" fmla="*/ 44 h 176"/>
              <a:gd name="T12" fmla="*/ 112 w 176"/>
              <a:gd name="T13" fmla="*/ 44 h 176"/>
              <a:gd name="T14" fmla="*/ 120 w 176"/>
              <a:gd name="T15" fmla="*/ 48 h 176"/>
              <a:gd name="T16" fmla="*/ 120 w 176"/>
              <a:gd name="T17" fmla="*/ 64 h 176"/>
              <a:gd name="T18" fmla="*/ 140 w 176"/>
              <a:gd name="T19" fmla="*/ 152 h 176"/>
              <a:gd name="T20" fmla="*/ 140 w 176"/>
              <a:gd name="T21" fmla="*/ 120 h 176"/>
              <a:gd name="T22" fmla="*/ 112 w 176"/>
              <a:gd name="T23" fmla="*/ 148 h 176"/>
              <a:gd name="T24" fmla="*/ 136 w 176"/>
              <a:gd name="T25" fmla="*/ 128 h 176"/>
              <a:gd name="T26" fmla="*/ 120 w 176"/>
              <a:gd name="T27" fmla="*/ 128 h 176"/>
              <a:gd name="T28" fmla="*/ 64 w 176"/>
              <a:gd name="T29" fmla="*/ 108 h 176"/>
              <a:gd name="T30" fmla="*/ 36 w 176"/>
              <a:gd name="T31" fmla="*/ 80 h 176"/>
              <a:gd name="T32" fmla="*/ 36 w 176"/>
              <a:gd name="T33" fmla="*/ 112 h 176"/>
              <a:gd name="T34" fmla="*/ 56 w 176"/>
              <a:gd name="T35" fmla="*/ 104 h 176"/>
              <a:gd name="T36" fmla="*/ 36 w 176"/>
              <a:gd name="T37" fmla="*/ 152 h 176"/>
              <a:gd name="T38" fmla="*/ 64 w 176"/>
              <a:gd name="T39" fmla="*/ 124 h 176"/>
              <a:gd name="T40" fmla="*/ 32 w 176"/>
              <a:gd name="T41" fmla="*/ 124 h 176"/>
              <a:gd name="T42" fmla="*/ 40 w 176"/>
              <a:gd name="T43" fmla="*/ 128 h 176"/>
              <a:gd name="T44" fmla="*/ 40 w 176"/>
              <a:gd name="T45" fmla="*/ 144 h 176"/>
              <a:gd name="T46" fmla="*/ 168 w 176"/>
              <a:gd name="T47" fmla="*/ 16 h 176"/>
              <a:gd name="T48" fmla="*/ 12 w 176"/>
              <a:gd name="T49" fmla="*/ 0 h 176"/>
              <a:gd name="T50" fmla="*/ 4 w 176"/>
              <a:gd name="T51" fmla="*/ 16 h 176"/>
              <a:gd name="T52" fmla="*/ 8 w 176"/>
              <a:gd name="T53" fmla="*/ 24 h 176"/>
              <a:gd name="T54" fmla="*/ 164 w 176"/>
              <a:gd name="T55" fmla="*/ 176 h 176"/>
              <a:gd name="T56" fmla="*/ 172 w 176"/>
              <a:gd name="T57" fmla="*/ 24 h 176"/>
              <a:gd name="T58" fmla="*/ 96 w 176"/>
              <a:gd name="T59" fmla="*/ 168 h 176"/>
              <a:gd name="T60" fmla="*/ 96 w 176"/>
              <a:gd name="T61" fmla="*/ 128 h 176"/>
              <a:gd name="T62" fmla="*/ 104 w 176"/>
              <a:gd name="T63" fmla="*/ 168 h 176"/>
              <a:gd name="T64" fmla="*/ 76 w 176"/>
              <a:gd name="T65" fmla="*/ 120 h 176"/>
              <a:gd name="T66" fmla="*/ 16 w 176"/>
              <a:gd name="T67" fmla="*/ 168 h 176"/>
              <a:gd name="T68" fmla="*/ 160 w 176"/>
              <a:gd name="T69" fmla="*/ 168 h 176"/>
              <a:gd name="T70" fmla="*/ 16 w 176"/>
              <a:gd name="T71" fmla="*/ 8 h 176"/>
              <a:gd name="T72" fmla="*/ 76 w 176"/>
              <a:gd name="T73" fmla="*/ 112 h 176"/>
              <a:gd name="T74" fmla="*/ 104 w 176"/>
              <a:gd name="T75" fmla="*/ 84 h 176"/>
              <a:gd name="T76" fmla="*/ 72 w 176"/>
              <a:gd name="T77" fmla="*/ 84 h 176"/>
              <a:gd name="T78" fmla="*/ 80 w 176"/>
              <a:gd name="T79" fmla="*/ 88 h 176"/>
              <a:gd name="T80" fmla="*/ 80 w 176"/>
              <a:gd name="T81" fmla="*/ 104 h 176"/>
              <a:gd name="T82" fmla="*/ 100 w 176"/>
              <a:gd name="T83" fmla="*/ 72 h 176"/>
              <a:gd name="T84" fmla="*/ 100 w 176"/>
              <a:gd name="T85" fmla="*/ 40 h 176"/>
              <a:gd name="T86" fmla="*/ 72 w 176"/>
              <a:gd name="T87" fmla="*/ 68 h 176"/>
              <a:gd name="T88" fmla="*/ 96 w 176"/>
              <a:gd name="T89" fmla="*/ 48 h 176"/>
              <a:gd name="T90" fmla="*/ 80 w 176"/>
              <a:gd name="T91" fmla="*/ 48 h 176"/>
              <a:gd name="T92" fmla="*/ 64 w 176"/>
              <a:gd name="T93" fmla="*/ 68 h 176"/>
              <a:gd name="T94" fmla="*/ 36 w 176"/>
              <a:gd name="T95" fmla="*/ 40 h 176"/>
              <a:gd name="T96" fmla="*/ 36 w 176"/>
              <a:gd name="T97" fmla="*/ 72 h 176"/>
              <a:gd name="T98" fmla="*/ 56 w 176"/>
              <a:gd name="T99"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16" y="112"/>
                </a:moveTo>
                <a:cubicBezTo>
                  <a:pt x="140" y="112"/>
                  <a:pt x="140" y="112"/>
                  <a:pt x="140" y="112"/>
                </a:cubicBezTo>
                <a:cubicBezTo>
                  <a:pt x="143" y="112"/>
                  <a:pt x="144" y="110"/>
                  <a:pt x="144" y="108"/>
                </a:cubicBezTo>
                <a:cubicBezTo>
                  <a:pt x="144" y="84"/>
                  <a:pt x="144" y="84"/>
                  <a:pt x="144" y="84"/>
                </a:cubicBezTo>
                <a:cubicBezTo>
                  <a:pt x="144" y="82"/>
                  <a:pt x="143" y="80"/>
                  <a:pt x="140" y="80"/>
                </a:cubicBezTo>
                <a:cubicBezTo>
                  <a:pt x="116" y="80"/>
                  <a:pt x="116" y="80"/>
                  <a:pt x="116" y="80"/>
                </a:cubicBezTo>
                <a:cubicBezTo>
                  <a:pt x="114" y="80"/>
                  <a:pt x="112" y="82"/>
                  <a:pt x="112" y="84"/>
                </a:cubicBezTo>
                <a:cubicBezTo>
                  <a:pt x="112" y="108"/>
                  <a:pt x="112" y="108"/>
                  <a:pt x="112" y="108"/>
                </a:cubicBezTo>
                <a:cubicBezTo>
                  <a:pt x="112" y="110"/>
                  <a:pt x="114" y="112"/>
                  <a:pt x="116" y="112"/>
                </a:cubicBezTo>
                <a:moveTo>
                  <a:pt x="120" y="88"/>
                </a:moveTo>
                <a:cubicBezTo>
                  <a:pt x="136" y="88"/>
                  <a:pt x="136" y="88"/>
                  <a:pt x="136" y="88"/>
                </a:cubicBezTo>
                <a:cubicBezTo>
                  <a:pt x="136" y="104"/>
                  <a:pt x="136" y="104"/>
                  <a:pt x="136" y="104"/>
                </a:cubicBezTo>
                <a:cubicBezTo>
                  <a:pt x="120" y="104"/>
                  <a:pt x="120" y="104"/>
                  <a:pt x="120" y="104"/>
                </a:cubicBezTo>
                <a:lnTo>
                  <a:pt x="120" y="88"/>
                </a:lnTo>
                <a:close/>
                <a:moveTo>
                  <a:pt x="116" y="72"/>
                </a:moveTo>
                <a:cubicBezTo>
                  <a:pt x="140" y="72"/>
                  <a:pt x="140" y="72"/>
                  <a:pt x="140" y="72"/>
                </a:cubicBezTo>
                <a:cubicBezTo>
                  <a:pt x="143" y="72"/>
                  <a:pt x="144" y="70"/>
                  <a:pt x="144" y="68"/>
                </a:cubicBezTo>
                <a:cubicBezTo>
                  <a:pt x="144" y="44"/>
                  <a:pt x="144" y="44"/>
                  <a:pt x="144" y="44"/>
                </a:cubicBezTo>
                <a:cubicBezTo>
                  <a:pt x="144" y="42"/>
                  <a:pt x="143" y="40"/>
                  <a:pt x="140" y="40"/>
                </a:cubicBezTo>
                <a:cubicBezTo>
                  <a:pt x="116" y="40"/>
                  <a:pt x="116" y="40"/>
                  <a:pt x="116" y="40"/>
                </a:cubicBezTo>
                <a:cubicBezTo>
                  <a:pt x="114" y="40"/>
                  <a:pt x="112" y="42"/>
                  <a:pt x="112" y="44"/>
                </a:cubicBezTo>
                <a:cubicBezTo>
                  <a:pt x="112" y="68"/>
                  <a:pt x="112" y="68"/>
                  <a:pt x="112" y="68"/>
                </a:cubicBezTo>
                <a:cubicBezTo>
                  <a:pt x="112" y="70"/>
                  <a:pt x="114" y="72"/>
                  <a:pt x="116" y="72"/>
                </a:cubicBezTo>
                <a:moveTo>
                  <a:pt x="120" y="48"/>
                </a:moveTo>
                <a:cubicBezTo>
                  <a:pt x="136" y="48"/>
                  <a:pt x="136" y="48"/>
                  <a:pt x="136" y="48"/>
                </a:cubicBezTo>
                <a:cubicBezTo>
                  <a:pt x="136" y="64"/>
                  <a:pt x="136" y="64"/>
                  <a:pt x="136" y="64"/>
                </a:cubicBezTo>
                <a:cubicBezTo>
                  <a:pt x="120" y="64"/>
                  <a:pt x="120" y="64"/>
                  <a:pt x="120" y="64"/>
                </a:cubicBezTo>
                <a:lnTo>
                  <a:pt x="120" y="48"/>
                </a:lnTo>
                <a:close/>
                <a:moveTo>
                  <a:pt x="116" y="152"/>
                </a:moveTo>
                <a:cubicBezTo>
                  <a:pt x="140" y="152"/>
                  <a:pt x="140" y="152"/>
                  <a:pt x="140" y="152"/>
                </a:cubicBezTo>
                <a:cubicBezTo>
                  <a:pt x="143" y="152"/>
                  <a:pt x="144" y="150"/>
                  <a:pt x="144" y="148"/>
                </a:cubicBezTo>
                <a:cubicBezTo>
                  <a:pt x="144" y="124"/>
                  <a:pt x="144" y="124"/>
                  <a:pt x="144" y="124"/>
                </a:cubicBezTo>
                <a:cubicBezTo>
                  <a:pt x="144" y="122"/>
                  <a:pt x="143" y="120"/>
                  <a:pt x="140" y="120"/>
                </a:cubicBezTo>
                <a:cubicBezTo>
                  <a:pt x="116" y="120"/>
                  <a:pt x="116" y="120"/>
                  <a:pt x="116" y="120"/>
                </a:cubicBezTo>
                <a:cubicBezTo>
                  <a:pt x="114" y="120"/>
                  <a:pt x="112" y="122"/>
                  <a:pt x="112" y="124"/>
                </a:cubicBezTo>
                <a:cubicBezTo>
                  <a:pt x="112" y="148"/>
                  <a:pt x="112" y="148"/>
                  <a:pt x="112" y="148"/>
                </a:cubicBezTo>
                <a:cubicBezTo>
                  <a:pt x="112" y="150"/>
                  <a:pt x="114" y="152"/>
                  <a:pt x="116" y="152"/>
                </a:cubicBezTo>
                <a:moveTo>
                  <a:pt x="120" y="128"/>
                </a:moveTo>
                <a:cubicBezTo>
                  <a:pt x="136" y="128"/>
                  <a:pt x="136" y="128"/>
                  <a:pt x="136" y="128"/>
                </a:cubicBezTo>
                <a:cubicBezTo>
                  <a:pt x="136" y="144"/>
                  <a:pt x="136" y="144"/>
                  <a:pt x="136" y="144"/>
                </a:cubicBezTo>
                <a:cubicBezTo>
                  <a:pt x="120" y="144"/>
                  <a:pt x="120" y="144"/>
                  <a:pt x="120" y="144"/>
                </a:cubicBezTo>
                <a:lnTo>
                  <a:pt x="120" y="128"/>
                </a:lnTo>
                <a:close/>
                <a:moveTo>
                  <a:pt x="36" y="112"/>
                </a:moveTo>
                <a:cubicBezTo>
                  <a:pt x="60" y="112"/>
                  <a:pt x="60" y="112"/>
                  <a:pt x="60" y="112"/>
                </a:cubicBezTo>
                <a:cubicBezTo>
                  <a:pt x="63" y="112"/>
                  <a:pt x="64" y="110"/>
                  <a:pt x="64" y="108"/>
                </a:cubicBezTo>
                <a:cubicBezTo>
                  <a:pt x="64" y="84"/>
                  <a:pt x="64" y="84"/>
                  <a:pt x="64" y="84"/>
                </a:cubicBezTo>
                <a:cubicBezTo>
                  <a:pt x="64" y="82"/>
                  <a:pt x="63" y="80"/>
                  <a:pt x="60" y="80"/>
                </a:cubicBezTo>
                <a:cubicBezTo>
                  <a:pt x="36" y="80"/>
                  <a:pt x="36" y="80"/>
                  <a:pt x="36" y="80"/>
                </a:cubicBezTo>
                <a:cubicBezTo>
                  <a:pt x="34" y="80"/>
                  <a:pt x="32" y="82"/>
                  <a:pt x="32" y="84"/>
                </a:cubicBezTo>
                <a:cubicBezTo>
                  <a:pt x="32" y="108"/>
                  <a:pt x="32" y="108"/>
                  <a:pt x="32" y="108"/>
                </a:cubicBezTo>
                <a:cubicBezTo>
                  <a:pt x="32" y="110"/>
                  <a:pt x="34" y="112"/>
                  <a:pt x="36" y="112"/>
                </a:cubicBezTo>
                <a:moveTo>
                  <a:pt x="40" y="88"/>
                </a:moveTo>
                <a:cubicBezTo>
                  <a:pt x="56" y="88"/>
                  <a:pt x="56" y="88"/>
                  <a:pt x="56" y="88"/>
                </a:cubicBezTo>
                <a:cubicBezTo>
                  <a:pt x="56" y="104"/>
                  <a:pt x="56" y="104"/>
                  <a:pt x="56" y="104"/>
                </a:cubicBezTo>
                <a:cubicBezTo>
                  <a:pt x="40" y="104"/>
                  <a:pt x="40" y="104"/>
                  <a:pt x="40" y="104"/>
                </a:cubicBezTo>
                <a:lnTo>
                  <a:pt x="40" y="88"/>
                </a:lnTo>
                <a:close/>
                <a:moveTo>
                  <a:pt x="36" y="152"/>
                </a:moveTo>
                <a:cubicBezTo>
                  <a:pt x="60" y="152"/>
                  <a:pt x="60" y="152"/>
                  <a:pt x="60" y="152"/>
                </a:cubicBezTo>
                <a:cubicBezTo>
                  <a:pt x="63" y="152"/>
                  <a:pt x="64" y="150"/>
                  <a:pt x="64" y="148"/>
                </a:cubicBezTo>
                <a:cubicBezTo>
                  <a:pt x="64" y="124"/>
                  <a:pt x="64" y="124"/>
                  <a:pt x="64" y="124"/>
                </a:cubicBezTo>
                <a:cubicBezTo>
                  <a:pt x="64" y="122"/>
                  <a:pt x="63" y="120"/>
                  <a:pt x="60" y="120"/>
                </a:cubicBezTo>
                <a:cubicBezTo>
                  <a:pt x="36" y="120"/>
                  <a:pt x="36" y="120"/>
                  <a:pt x="36" y="120"/>
                </a:cubicBezTo>
                <a:cubicBezTo>
                  <a:pt x="34" y="120"/>
                  <a:pt x="32" y="122"/>
                  <a:pt x="32" y="124"/>
                </a:cubicBezTo>
                <a:cubicBezTo>
                  <a:pt x="32" y="148"/>
                  <a:pt x="32" y="148"/>
                  <a:pt x="32" y="148"/>
                </a:cubicBezTo>
                <a:cubicBezTo>
                  <a:pt x="32" y="150"/>
                  <a:pt x="34" y="152"/>
                  <a:pt x="36" y="152"/>
                </a:cubicBezTo>
                <a:moveTo>
                  <a:pt x="40" y="128"/>
                </a:moveTo>
                <a:cubicBezTo>
                  <a:pt x="56" y="128"/>
                  <a:pt x="56" y="128"/>
                  <a:pt x="56" y="128"/>
                </a:cubicBezTo>
                <a:cubicBezTo>
                  <a:pt x="56" y="144"/>
                  <a:pt x="56" y="144"/>
                  <a:pt x="56" y="144"/>
                </a:cubicBezTo>
                <a:cubicBezTo>
                  <a:pt x="40" y="144"/>
                  <a:pt x="40" y="144"/>
                  <a:pt x="40" y="144"/>
                </a:cubicBezTo>
                <a:lnTo>
                  <a:pt x="40" y="128"/>
                </a:lnTo>
                <a:close/>
                <a:moveTo>
                  <a:pt x="172" y="16"/>
                </a:moveTo>
                <a:cubicBezTo>
                  <a:pt x="168" y="16"/>
                  <a:pt x="168" y="16"/>
                  <a:pt x="168" y="16"/>
                </a:cubicBezTo>
                <a:cubicBezTo>
                  <a:pt x="168" y="4"/>
                  <a:pt x="168" y="4"/>
                  <a:pt x="168" y="4"/>
                </a:cubicBezTo>
                <a:cubicBezTo>
                  <a:pt x="168" y="2"/>
                  <a:pt x="167" y="0"/>
                  <a:pt x="164" y="0"/>
                </a:cubicBezTo>
                <a:cubicBezTo>
                  <a:pt x="12" y="0"/>
                  <a:pt x="12" y="0"/>
                  <a:pt x="12" y="0"/>
                </a:cubicBezTo>
                <a:cubicBezTo>
                  <a:pt x="10" y="0"/>
                  <a:pt x="8" y="2"/>
                  <a:pt x="8" y="4"/>
                </a:cubicBezTo>
                <a:cubicBezTo>
                  <a:pt x="8" y="16"/>
                  <a:pt x="8" y="16"/>
                  <a:pt x="8" y="16"/>
                </a:cubicBezTo>
                <a:cubicBezTo>
                  <a:pt x="4" y="16"/>
                  <a:pt x="4" y="16"/>
                  <a:pt x="4" y="16"/>
                </a:cubicBezTo>
                <a:cubicBezTo>
                  <a:pt x="2" y="16"/>
                  <a:pt x="0" y="18"/>
                  <a:pt x="0" y="20"/>
                </a:cubicBezTo>
                <a:cubicBezTo>
                  <a:pt x="0" y="22"/>
                  <a:pt x="2" y="24"/>
                  <a:pt x="4" y="24"/>
                </a:cubicBezTo>
                <a:cubicBezTo>
                  <a:pt x="8" y="24"/>
                  <a:pt x="8" y="24"/>
                  <a:pt x="8" y="24"/>
                </a:cubicBezTo>
                <a:cubicBezTo>
                  <a:pt x="8" y="172"/>
                  <a:pt x="8" y="172"/>
                  <a:pt x="8" y="172"/>
                </a:cubicBezTo>
                <a:cubicBezTo>
                  <a:pt x="8" y="174"/>
                  <a:pt x="10" y="176"/>
                  <a:pt x="12" y="176"/>
                </a:cubicBezTo>
                <a:cubicBezTo>
                  <a:pt x="164" y="176"/>
                  <a:pt x="164" y="176"/>
                  <a:pt x="164" y="176"/>
                </a:cubicBezTo>
                <a:cubicBezTo>
                  <a:pt x="167" y="176"/>
                  <a:pt x="168" y="174"/>
                  <a:pt x="168" y="172"/>
                </a:cubicBezTo>
                <a:cubicBezTo>
                  <a:pt x="168" y="24"/>
                  <a:pt x="168" y="24"/>
                  <a:pt x="168" y="24"/>
                </a:cubicBezTo>
                <a:cubicBezTo>
                  <a:pt x="172" y="24"/>
                  <a:pt x="172" y="24"/>
                  <a:pt x="172" y="24"/>
                </a:cubicBezTo>
                <a:cubicBezTo>
                  <a:pt x="175" y="24"/>
                  <a:pt x="176" y="22"/>
                  <a:pt x="176" y="20"/>
                </a:cubicBezTo>
                <a:cubicBezTo>
                  <a:pt x="176" y="18"/>
                  <a:pt x="175" y="16"/>
                  <a:pt x="172" y="16"/>
                </a:cubicBezTo>
                <a:moveTo>
                  <a:pt x="96" y="168"/>
                </a:moveTo>
                <a:cubicBezTo>
                  <a:pt x="80" y="168"/>
                  <a:pt x="80" y="168"/>
                  <a:pt x="80" y="168"/>
                </a:cubicBezTo>
                <a:cubicBezTo>
                  <a:pt x="80" y="128"/>
                  <a:pt x="80" y="128"/>
                  <a:pt x="80" y="128"/>
                </a:cubicBezTo>
                <a:cubicBezTo>
                  <a:pt x="96" y="128"/>
                  <a:pt x="96" y="128"/>
                  <a:pt x="96" y="128"/>
                </a:cubicBezTo>
                <a:lnTo>
                  <a:pt x="96" y="168"/>
                </a:lnTo>
                <a:close/>
                <a:moveTo>
                  <a:pt x="160" y="168"/>
                </a:moveTo>
                <a:cubicBezTo>
                  <a:pt x="104" y="168"/>
                  <a:pt x="104" y="168"/>
                  <a:pt x="104" y="168"/>
                </a:cubicBezTo>
                <a:cubicBezTo>
                  <a:pt x="104" y="124"/>
                  <a:pt x="104" y="124"/>
                  <a:pt x="104" y="124"/>
                </a:cubicBezTo>
                <a:cubicBezTo>
                  <a:pt x="104" y="122"/>
                  <a:pt x="103" y="120"/>
                  <a:pt x="100" y="120"/>
                </a:cubicBezTo>
                <a:cubicBezTo>
                  <a:pt x="76" y="120"/>
                  <a:pt x="76" y="120"/>
                  <a:pt x="76" y="120"/>
                </a:cubicBezTo>
                <a:cubicBezTo>
                  <a:pt x="74" y="120"/>
                  <a:pt x="72" y="122"/>
                  <a:pt x="72" y="124"/>
                </a:cubicBezTo>
                <a:cubicBezTo>
                  <a:pt x="72" y="168"/>
                  <a:pt x="72" y="168"/>
                  <a:pt x="72" y="168"/>
                </a:cubicBezTo>
                <a:cubicBezTo>
                  <a:pt x="16" y="168"/>
                  <a:pt x="16" y="168"/>
                  <a:pt x="16" y="168"/>
                </a:cubicBezTo>
                <a:cubicBezTo>
                  <a:pt x="16" y="24"/>
                  <a:pt x="16" y="24"/>
                  <a:pt x="16" y="24"/>
                </a:cubicBezTo>
                <a:cubicBezTo>
                  <a:pt x="160" y="24"/>
                  <a:pt x="160" y="24"/>
                  <a:pt x="160" y="24"/>
                </a:cubicBezTo>
                <a:lnTo>
                  <a:pt x="160" y="168"/>
                </a:lnTo>
                <a:close/>
                <a:moveTo>
                  <a:pt x="160" y="16"/>
                </a:moveTo>
                <a:cubicBezTo>
                  <a:pt x="16" y="16"/>
                  <a:pt x="16" y="16"/>
                  <a:pt x="16" y="16"/>
                </a:cubicBezTo>
                <a:cubicBezTo>
                  <a:pt x="16" y="8"/>
                  <a:pt x="16" y="8"/>
                  <a:pt x="16" y="8"/>
                </a:cubicBezTo>
                <a:cubicBezTo>
                  <a:pt x="160" y="8"/>
                  <a:pt x="160" y="8"/>
                  <a:pt x="160" y="8"/>
                </a:cubicBezTo>
                <a:lnTo>
                  <a:pt x="160" y="16"/>
                </a:lnTo>
                <a:close/>
                <a:moveTo>
                  <a:pt x="76" y="112"/>
                </a:moveTo>
                <a:cubicBezTo>
                  <a:pt x="100" y="112"/>
                  <a:pt x="100" y="112"/>
                  <a:pt x="100" y="112"/>
                </a:cubicBezTo>
                <a:cubicBezTo>
                  <a:pt x="103" y="112"/>
                  <a:pt x="104" y="110"/>
                  <a:pt x="104" y="108"/>
                </a:cubicBezTo>
                <a:cubicBezTo>
                  <a:pt x="104" y="84"/>
                  <a:pt x="104" y="84"/>
                  <a:pt x="104" y="84"/>
                </a:cubicBezTo>
                <a:cubicBezTo>
                  <a:pt x="104" y="82"/>
                  <a:pt x="103" y="80"/>
                  <a:pt x="100" y="80"/>
                </a:cubicBezTo>
                <a:cubicBezTo>
                  <a:pt x="76" y="80"/>
                  <a:pt x="76" y="80"/>
                  <a:pt x="76" y="80"/>
                </a:cubicBezTo>
                <a:cubicBezTo>
                  <a:pt x="74" y="80"/>
                  <a:pt x="72" y="82"/>
                  <a:pt x="72" y="84"/>
                </a:cubicBezTo>
                <a:cubicBezTo>
                  <a:pt x="72" y="108"/>
                  <a:pt x="72" y="108"/>
                  <a:pt x="72" y="108"/>
                </a:cubicBezTo>
                <a:cubicBezTo>
                  <a:pt x="72" y="110"/>
                  <a:pt x="74" y="112"/>
                  <a:pt x="76" y="112"/>
                </a:cubicBezTo>
                <a:moveTo>
                  <a:pt x="80" y="88"/>
                </a:moveTo>
                <a:cubicBezTo>
                  <a:pt x="96" y="88"/>
                  <a:pt x="96" y="88"/>
                  <a:pt x="96" y="88"/>
                </a:cubicBezTo>
                <a:cubicBezTo>
                  <a:pt x="96" y="104"/>
                  <a:pt x="96" y="104"/>
                  <a:pt x="96" y="104"/>
                </a:cubicBezTo>
                <a:cubicBezTo>
                  <a:pt x="80" y="104"/>
                  <a:pt x="80" y="104"/>
                  <a:pt x="80" y="104"/>
                </a:cubicBezTo>
                <a:lnTo>
                  <a:pt x="80" y="88"/>
                </a:lnTo>
                <a:close/>
                <a:moveTo>
                  <a:pt x="76" y="72"/>
                </a:moveTo>
                <a:cubicBezTo>
                  <a:pt x="100" y="72"/>
                  <a:pt x="100" y="72"/>
                  <a:pt x="100" y="72"/>
                </a:cubicBezTo>
                <a:cubicBezTo>
                  <a:pt x="103" y="72"/>
                  <a:pt x="104" y="70"/>
                  <a:pt x="104" y="68"/>
                </a:cubicBezTo>
                <a:cubicBezTo>
                  <a:pt x="104" y="44"/>
                  <a:pt x="104" y="44"/>
                  <a:pt x="104" y="44"/>
                </a:cubicBezTo>
                <a:cubicBezTo>
                  <a:pt x="104" y="42"/>
                  <a:pt x="103" y="40"/>
                  <a:pt x="100" y="40"/>
                </a:cubicBezTo>
                <a:cubicBezTo>
                  <a:pt x="76" y="40"/>
                  <a:pt x="76" y="40"/>
                  <a:pt x="76" y="40"/>
                </a:cubicBezTo>
                <a:cubicBezTo>
                  <a:pt x="74" y="40"/>
                  <a:pt x="72" y="42"/>
                  <a:pt x="72" y="44"/>
                </a:cubicBezTo>
                <a:cubicBezTo>
                  <a:pt x="72" y="68"/>
                  <a:pt x="72" y="68"/>
                  <a:pt x="72" y="68"/>
                </a:cubicBezTo>
                <a:cubicBezTo>
                  <a:pt x="72" y="70"/>
                  <a:pt x="74" y="72"/>
                  <a:pt x="76" y="72"/>
                </a:cubicBezTo>
                <a:moveTo>
                  <a:pt x="80" y="48"/>
                </a:moveTo>
                <a:cubicBezTo>
                  <a:pt x="96" y="48"/>
                  <a:pt x="96" y="48"/>
                  <a:pt x="96" y="48"/>
                </a:cubicBezTo>
                <a:cubicBezTo>
                  <a:pt x="96" y="64"/>
                  <a:pt x="96" y="64"/>
                  <a:pt x="96" y="64"/>
                </a:cubicBezTo>
                <a:cubicBezTo>
                  <a:pt x="80" y="64"/>
                  <a:pt x="80" y="64"/>
                  <a:pt x="80" y="64"/>
                </a:cubicBezTo>
                <a:lnTo>
                  <a:pt x="80" y="48"/>
                </a:lnTo>
                <a:close/>
                <a:moveTo>
                  <a:pt x="36" y="72"/>
                </a:moveTo>
                <a:cubicBezTo>
                  <a:pt x="60" y="72"/>
                  <a:pt x="60" y="72"/>
                  <a:pt x="60" y="72"/>
                </a:cubicBezTo>
                <a:cubicBezTo>
                  <a:pt x="63" y="72"/>
                  <a:pt x="64" y="70"/>
                  <a:pt x="64" y="68"/>
                </a:cubicBezTo>
                <a:cubicBezTo>
                  <a:pt x="64" y="44"/>
                  <a:pt x="64" y="44"/>
                  <a:pt x="64" y="44"/>
                </a:cubicBezTo>
                <a:cubicBezTo>
                  <a:pt x="64" y="42"/>
                  <a:pt x="63" y="40"/>
                  <a:pt x="60" y="40"/>
                </a:cubicBezTo>
                <a:cubicBezTo>
                  <a:pt x="36" y="40"/>
                  <a:pt x="36" y="40"/>
                  <a:pt x="36" y="40"/>
                </a:cubicBezTo>
                <a:cubicBezTo>
                  <a:pt x="34" y="40"/>
                  <a:pt x="32" y="42"/>
                  <a:pt x="32" y="44"/>
                </a:cubicBezTo>
                <a:cubicBezTo>
                  <a:pt x="32" y="68"/>
                  <a:pt x="32" y="68"/>
                  <a:pt x="32" y="68"/>
                </a:cubicBezTo>
                <a:cubicBezTo>
                  <a:pt x="32" y="70"/>
                  <a:pt x="34" y="72"/>
                  <a:pt x="36" y="72"/>
                </a:cubicBezTo>
                <a:moveTo>
                  <a:pt x="40" y="48"/>
                </a:moveTo>
                <a:cubicBezTo>
                  <a:pt x="56" y="48"/>
                  <a:pt x="56" y="48"/>
                  <a:pt x="56" y="48"/>
                </a:cubicBezTo>
                <a:cubicBezTo>
                  <a:pt x="56" y="64"/>
                  <a:pt x="56" y="64"/>
                  <a:pt x="56" y="64"/>
                </a:cubicBezTo>
                <a:cubicBezTo>
                  <a:pt x="40" y="64"/>
                  <a:pt x="40" y="64"/>
                  <a:pt x="40" y="64"/>
                </a:cubicBezTo>
                <a:lnTo>
                  <a:pt x="40"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1">
            <a:extLst>
              <a:ext uri="{FF2B5EF4-FFF2-40B4-BE49-F238E27FC236}">
                <a16:creationId xmlns:a16="http://schemas.microsoft.com/office/drawing/2014/main" id="{1934711F-743B-463D-BAB4-4EECBEC8105B}"/>
              </a:ext>
            </a:extLst>
          </p:cNvPr>
          <p:cNvSpPr>
            <a:spLocks noEditPoints="1"/>
          </p:cNvSpPr>
          <p:nvPr/>
        </p:nvSpPr>
        <p:spPr bwMode="auto">
          <a:xfrm>
            <a:off x="506897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2">
            <a:extLst>
              <a:ext uri="{FF2B5EF4-FFF2-40B4-BE49-F238E27FC236}">
                <a16:creationId xmlns:a16="http://schemas.microsoft.com/office/drawing/2014/main" id="{DE8F118A-BC22-418F-A0D0-63EE5A89FEB7}"/>
              </a:ext>
            </a:extLst>
          </p:cNvPr>
          <p:cNvSpPr>
            <a:spLocks noEditPoints="1"/>
          </p:cNvSpPr>
          <p:nvPr/>
        </p:nvSpPr>
        <p:spPr bwMode="auto">
          <a:xfrm>
            <a:off x="571956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 name="T32" fmla="*/ 112 w 176"/>
              <a:gd name="T33" fmla="*/ 72 h 176"/>
              <a:gd name="T34" fmla="*/ 80 w 176"/>
              <a:gd name="T35" fmla="*/ 72 h 176"/>
              <a:gd name="T36" fmla="*/ 80 w 176"/>
              <a:gd name="T37" fmla="*/ 40 h 176"/>
              <a:gd name="T38" fmla="*/ 76 w 176"/>
              <a:gd name="T39" fmla="*/ 36 h 176"/>
              <a:gd name="T40" fmla="*/ 72 w 176"/>
              <a:gd name="T41" fmla="*/ 40 h 176"/>
              <a:gd name="T42" fmla="*/ 72 w 176"/>
              <a:gd name="T43" fmla="*/ 72 h 176"/>
              <a:gd name="T44" fmla="*/ 40 w 176"/>
              <a:gd name="T45" fmla="*/ 72 h 176"/>
              <a:gd name="T46" fmla="*/ 36 w 176"/>
              <a:gd name="T47" fmla="*/ 76 h 176"/>
              <a:gd name="T48" fmla="*/ 40 w 176"/>
              <a:gd name="T49" fmla="*/ 80 h 176"/>
              <a:gd name="T50" fmla="*/ 72 w 176"/>
              <a:gd name="T51" fmla="*/ 80 h 176"/>
              <a:gd name="T52" fmla="*/ 72 w 176"/>
              <a:gd name="T53" fmla="*/ 112 h 176"/>
              <a:gd name="T54" fmla="*/ 76 w 176"/>
              <a:gd name="T55" fmla="*/ 116 h 176"/>
              <a:gd name="T56" fmla="*/ 80 w 176"/>
              <a:gd name="T57" fmla="*/ 112 h 176"/>
              <a:gd name="T58" fmla="*/ 80 w 176"/>
              <a:gd name="T59" fmla="*/ 80 h 176"/>
              <a:gd name="T60" fmla="*/ 112 w 176"/>
              <a:gd name="T61" fmla="*/ 80 h 176"/>
              <a:gd name="T62" fmla="*/ 116 w 176"/>
              <a:gd name="T63" fmla="*/ 76 h 176"/>
              <a:gd name="T64" fmla="*/ 112 w 176"/>
              <a:gd name="T65"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moveTo>
                  <a:pt x="112" y="72"/>
                </a:moveTo>
                <a:cubicBezTo>
                  <a:pt x="80" y="72"/>
                  <a:pt x="80" y="72"/>
                  <a:pt x="80" y="72"/>
                </a:cubicBezTo>
                <a:cubicBezTo>
                  <a:pt x="80" y="40"/>
                  <a:pt x="80" y="40"/>
                  <a:pt x="80" y="40"/>
                </a:cubicBezTo>
                <a:cubicBezTo>
                  <a:pt x="80" y="38"/>
                  <a:pt x="79" y="36"/>
                  <a:pt x="76" y="36"/>
                </a:cubicBezTo>
                <a:cubicBezTo>
                  <a:pt x="74" y="36"/>
                  <a:pt x="72" y="38"/>
                  <a:pt x="72" y="40"/>
                </a:cubicBezTo>
                <a:cubicBezTo>
                  <a:pt x="72" y="72"/>
                  <a:pt x="72" y="72"/>
                  <a:pt x="72" y="72"/>
                </a:cubicBezTo>
                <a:cubicBezTo>
                  <a:pt x="40" y="72"/>
                  <a:pt x="40" y="72"/>
                  <a:pt x="40" y="72"/>
                </a:cubicBezTo>
                <a:cubicBezTo>
                  <a:pt x="38" y="72"/>
                  <a:pt x="36" y="74"/>
                  <a:pt x="36" y="76"/>
                </a:cubicBezTo>
                <a:cubicBezTo>
                  <a:pt x="36" y="78"/>
                  <a:pt x="38" y="80"/>
                  <a:pt x="40" y="80"/>
                </a:cubicBezTo>
                <a:cubicBezTo>
                  <a:pt x="72" y="80"/>
                  <a:pt x="72" y="80"/>
                  <a:pt x="72" y="80"/>
                </a:cubicBezTo>
                <a:cubicBezTo>
                  <a:pt x="72" y="112"/>
                  <a:pt x="72" y="112"/>
                  <a:pt x="72" y="112"/>
                </a:cubicBezTo>
                <a:cubicBezTo>
                  <a:pt x="72" y="114"/>
                  <a:pt x="74" y="116"/>
                  <a:pt x="76" y="116"/>
                </a:cubicBezTo>
                <a:cubicBezTo>
                  <a:pt x="79" y="116"/>
                  <a:pt x="80" y="114"/>
                  <a:pt x="80" y="112"/>
                </a:cubicBezTo>
                <a:cubicBezTo>
                  <a:pt x="80" y="80"/>
                  <a:pt x="80" y="80"/>
                  <a:pt x="80" y="80"/>
                </a:cubicBezTo>
                <a:cubicBezTo>
                  <a:pt x="112" y="80"/>
                  <a:pt x="112" y="80"/>
                  <a:pt x="112" y="80"/>
                </a:cubicBezTo>
                <a:cubicBezTo>
                  <a:pt x="115" y="80"/>
                  <a:pt x="116" y="78"/>
                  <a:pt x="116" y="76"/>
                </a:cubicBezTo>
                <a:cubicBezTo>
                  <a:pt x="116" y="74"/>
                  <a:pt x="115" y="72"/>
                  <a:pt x="112" y="7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3">
            <a:extLst>
              <a:ext uri="{FF2B5EF4-FFF2-40B4-BE49-F238E27FC236}">
                <a16:creationId xmlns:a16="http://schemas.microsoft.com/office/drawing/2014/main" id="{CF113A7B-8C34-4184-937B-941D437790E4}"/>
              </a:ext>
            </a:extLst>
          </p:cNvPr>
          <p:cNvSpPr>
            <a:spLocks noEditPoints="1"/>
          </p:cNvSpPr>
          <p:nvPr/>
        </p:nvSpPr>
        <p:spPr bwMode="auto">
          <a:xfrm>
            <a:off x="6370157" y="3020303"/>
            <a:ext cx="341313" cy="341313"/>
          </a:xfrm>
          <a:custGeom>
            <a:avLst/>
            <a:gdLst>
              <a:gd name="T0" fmla="*/ 112 w 176"/>
              <a:gd name="T1" fmla="*/ 72 h 176"/>
              <a:gd name="T2" fmla="*/ 40 w 176"/>
              <a:gd name="T3" fmla="*/ 72 h 176"/>
              <a:gd name="T4" fmla="*/ 36 w 176"/>
              <a:gd name="T5" fmla="*/ 76 h 176"/>
              <a:gd name="T6" fmla="*/ 40 w 176"/>
              <a:gd name="T7" fmla="*/ 80 h 176"/>
              <a:gd name="T8" fmla="*/ 112 w 176"/>
              <a:gd name="T9" fmla="*/ 80 h 176"/>
              <a:gd name="T10" fmla="*/ 116 w 176"/>
              <a:gd name="T11" fmla="*/ 76 h 176"/>
              <a:gd name="T12" fmla="*/ 112 w 176"/>
              <a:gd name="T13" fmla="*/ 72 h 176"/>
              <a:gd name="T14" fmla="*/ 175 w 176"/>
              <a:gd name="T15" fmla="*/ 169 h 176"/>
              <a:gd name="T16" fmla="*/ 133 w 176"/>
              <a:gd name="T17" fmla="*/ 127 h 176"/>
              <a:gd name="T18" fmla="*/ 152 w 176"/>
              <a:gd name="T19" fmla="*/ 76 h 176"/>
              <a:gd name="T20" fmla="*/ 76 w 176"/>
              <a:gd name="T21" fmla="*/ 0 h 176"/>
              <a:gd name="T22" fmla="*/ 0 w 176"/>
              <a:gd name="T23" fmla="*/ 76 h 176"/>
              <a:gd name="T24" fmla="*/ 76 w 176"/>
              <a:gd name="T25" fmla="*/ 152 h 176"/>
              <a:gd name="T26" fmla="*/ 127 w 176"/>
              <a:gd name="T27" fmla="*/ 133 h 176"/>
              <a:gd name="T28" fmla="*/ 170 w 176"/>
              <a:gd name="T29" fmla="*/ 175 h 176"/>
              <a:gd name="T30" fmla="*/ 172 w 176"/>
              <a:gd name="T31" fmla="*/ 176 h 176"/>
              <a:gd name="T32" fmla="*/ 176 w 176"/>
              <a:gd name="T33" fmla="*/ 172 h 176"/>
              <a:gd name="T34" fmla="*/ 175 w 176"/>
              <a:gd name="T35" fmla="*/ 169 h 176"/>
              <a:gd name="T36" fmla="*/ 76 w 176"/>
              <a:gd name="T37" fmla="*/ 144 h 176"/>
              <a:gd name="T38" fmla="*/ 8 w 176"/>
              <a:gd name="T39" fmla="*/ 76 h 176"/>
              <a:gd name="T40" fmla="*/ 76 w 176"/>
              <a:gd name="T41" fmla="*/ 8 h 176"/>
              <a:gd name="T42" fmla="*/ 144 w 176"/>
              <a:gd name="T43" fmla="*/ 76 h 176"/>
              <a:gd name="T44" fmla="*/ 76 w 176"/>
              <a:gd name="T4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12" y="72"/>
                </a:moveTo>
                <a:cubicBezTo>
                  <a:pt x="40" y="72"/>
                  <a:pt x="40" y="72"/>
                  <a:pt x="40" y="72"/>
                </a:cubicBezTo>
                <a:cubicBezTo>
                  <a:pt x="38" y="72"/>
                  <a:pt x="36" y="74"/>
                  <a:pt x="36" y="76"/>
                </a:cubicBezTo>
                <a:cubicBezTo>
                  <a:pt x="36" y="78"/>
                  <a:pt x="38" y="80"/>
                  <a:pt x="40" y="80"/>
                </a:cubicBezTo>
                <a:cubicBezTo>
                  <a:pt x="112" y="80"/>
                  <a:pt x="112" y="80"/>
                  <a:pt x="112" y="80"/>
                </a:cubicBezTo>
                <a:cubicBezTo>
                  <a:pt x="115" y="80"/>
                  <a:pt x="116" y="78"/>
                  <a:pt x="116" y="76"/>
                </a:cubicBezTo>
                <a:cubicBezTo>
                  <a:pt x="116" y="74"/>
                  <a:pt x="115" y="72"/>
                  <a:pt x="112" y="72"/>
                </a:cubicBezTo>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4">
            <a:extLst>
              <a:ext uri="{FF2B5EF4-FFF2-40B4-BE49-F238E27FC236}">
                <a16:creationId xmlns:a16="http://schemas.microsoft.com/office/drawing/2014/main" id="{DDA721F4-E61D-459C-A127-EAE5BA849B7D}"/>
              </a:ext>
            </a:extLst>
          </p:cNvPr>
          <p:cNvSpPr>
            <a:spLocks noEditPoints="1"/>
          </p:cNvSpPr>
          <p:nvPr/>
        </p:nvSpPr>
        <p:spPr bwMode="auto">
          <a:xfrm>
            <a:off x="6924419" y="5013251"/>
            <a:ext cx="309563" cy="341313"/>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60D89567-8F91-4470-A263-FC1C51256793}"/>
              </a:ext>
            </a:extLst>
          </p:cNvPr>
          <p:cNvSpPr>
            <a:spLocks noEditPoints="1"/>
          </p:cNvSpPr>
          <p:nvPr/>
        </p:nvSpPr>
        <p:spPr bwMode="auto">
          <a:xfrm>
            <a:off x="3844673" y="3690524"/>
            <a:ext cx="341313" cy="341313"/>
          </a:xfrm>
          <a:custGeom>
            <a:avLst/>
            <a:gdLst>
              <a:gd name="T0" fmla="*/ 215 w 215"/>
              <a:gd name="T1" fmla="*/ 78 h 215"/>
              <a:gd name="T2" fmla="*/ 137 w 215"/>
              <a:gd name="T3" fmla="*/ 78 h 215"/>
              <a:gd name="T4" fmla="*/ 107 w 215"/>
              <a:gd name="T5" fmla="*/ 0 h 215"/>
              <a:gd name="T6" fmla="*/ 78 w 215"/>
              <a:gd name="T7" fmla="*/ 78 h 215"/>
              <a:gd name="T8" fmla="*/ 0 w 215"/>
              <a:gd name="T9" fmla="*/ 78 h 215"/>
              <a:gd name="T10" fmla="*/ 63 w 215"/>
              <a:gd name="T11" fmla="*/ 127 h 215"/>
              <a:gd name="T12" fmla="*/ 34 w 215"/>
              <a:gd name="T13" fmla="*/ 215 h 215"/>
              <a:gd name="T14" fmla="*/ 107 w 215"/>
              <a:gd name="T15" fmla="*/ 161 h 215"/>
              <a:gd name="T16" fmla="*/ 181 w 215"/>
              <a:gd name="T17" fmla="*/ 215 h 215"/>
              <a:gd name="T18" fmla="*/ 151 w 215"/>
              <a:gd name="T19" fmla="*/ 127 h 215"/>
              <a:gd name="T20" fmla="*/ 215 w 215"/>
              <a:gd name="T21" fmla="*/ 78 h 215"/>
              <a:gd name="T22" fmla="*/ 162 w 215"/>
              <a:gd name="T23" fmla="*/ 189 h 215"/>
              <a:gd name="T24" fmla="*/ 114 w 215"/>
              <a:gd name="T25" fmla="*/ 154 h 215"/>
              <a:gd name="T26" fmla="*/ 107 w 215"/>
              <a:gd name="T27" fmla="*/ 149 h 215"/>
              <a:gd name="T28" fmla="*/ 103 w 215"/>
              <a:gd name="T29" fmla="*/ 154 h 215"/>
              <a:gd name="T30" fmla="*/ 54 w 215"/>
              <a:gd name="T31" fmla="*/ 189 h 215"/>
              <a:gd name="T32" fmla="*/ 73 w 215"/>
              <a:gd name="T33" fmla="*/ 131 h 215"/>
              <a:gd name="T34" fmla="*/ 76 w 215"/>
              <a:gd name="T35" fmla="*/ 123 h 215"/>
              <a:gd name="T36" fmla="*/ 70 w 215"/>
              <a:gd name="T37" fmla="*/ 120 h 215"/>
              <a:gd name="T38" fmla="*/ 29 w 215"/>
              <a:gd name="T39" fmla="*/ 88 h 215"/>
              <a:gd name="T40" fmla="*/ 78 w 215"/>
              <a:gd name="T41" fmla="*/ 88 h 215"/>
              <a:gd name="T42" fmla="*/ 85 w 215"/>
              <a:gd name="T43" fmla="*/ 88 h 215"/>
              <a:gd name="T44" fmla="*/ 88 w 215"/>
              <a:gd name="T45" fmla="*/ 82 h 215"/>
              <a:gd name="T46" fmla="*/ 107 w 215"/>
              <a:gd name="T47" fmla="*/ 28 h 215"/>
              <a:gd name="T48" fmla="*/ 128 w 215"/>
              <a:gd name="T49" fmla="*/ 82 h 215"/>
              <a:gd name="T50" fmla="*/ 131 w 215"/>
              <a:gd name="T51" fmla="*/ 88 h 215"/>
              <a:gd name="T52" fmla="*/ 137 w 215"/>
              <a:gd name="T53" fmla="*/ 88 h 215"/>
              <a:gd name="T54" fmla="*/ 187 w 215"/>
              <a:gd name="T55" fmla="*/ 88 h 215"/>
              <a:gd name="T56" fmla="*/ 146 w 215"/>
              <a:gd name="T57" fmla="*/ 120 h 215"/>
              <a:gd name="T58" fmla="*/ 140 w 215"/>
              <a:gd name="T59" fmla="*/ 123 h 215"/>
              <a:gd name="T60" fmla="*/ 143 w 215"/>
              <a:gd name="T61" fmla="*/ 131 h 215"/>
              <a:gd name="T62" fmla="*/ 162 w 215"/>
              <a:gd name="T63"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 h="215">
                <a:moveTo>
                  <a:pt x="215" y="78"/>
                </a:moveTo>
                <a:lnTo>
                  <a:pt x="137" y="78"/>
                </a:lnTo>
                <a:lnTo>
                  <a:pt x="107" y="0"/>
                </a:lnTo>
                <a:lnTo>
                  <a:pt x="78" y="78"/>
                </a:lnTo>
                <a:lnTo>
                  <a:pt x="0" y="78"/>
                </a:lnTo>
                <a:lnTo>
                  <a:pt x="63" y="127"/>
                </a:lnTo>
                <a:lnTo>
                  <a:pt x="34" y="215"/>
                </a:lnTo>
                <a:lnTo>
                  <a:pt x="107" y="161"/>
                </a:lnTo>
                <a:lnTo>
                  <a:pt x="181" y="215"/>
                </a:lnTo>
                <a:lnTo>
                  <a:pt x="151" y="127"/>
                </a:lnTo>
                <a:lnTo>
                  <a:pt x="215" y="78"/>
                </a:lnTo>
                <a:close/>
                <a:moveTo>
                  <a:pt x="162" y="189"/>
                </a:moveTo>
                <a:lnTo>
                  <a:pt x="114" y="154"/>
                </a:lnTo>
                <a:lnTo>
                  <a:pt x="107" y="149"/>
                </a:lnTo>
                <a:lnTo>
                  <a:pt x="103" y="154"/>
                </a:lnTo>
                <a:lnTo>
                  <a:pt x="54" y="189"/>
                </a:lnTo>
                <a:lnTo>
                  <a:pt x="73" y="131"/>
                </a:lnTo>
                <a:lnTo>
                  <a:pt x="76" y="123"/>
                </a:lnTo>
                <a:lnTo>
                  <a:pt x="70" y="120"/>
                </a:lnTo>
                <a:lnTo>
                  <a:pt x="29" y="88"/>
                </a:lnTo>
                <a:lnTo>
                  <a:pt x="78" y="88"/>
                </a:lnTo>
                <a:lnTo>
                  <a:pt x="85" y="88"/>
                </a:lnTo>
                <a:lnTo>
                  <a:pt x="88" y="82"/>
                </a:lnTo>
                <a:lnTo>
                  <a:pt x="107" y="28"/>
                </a:lnTo>
                <a:lnTo>
                  <a:pt x="128" y="82"/>
                </a:lnTo>
                <a:lnTo>
                  <a:pt x="131" y="88"/>
                </a:lnTo>
                <a:lnTo>
                  <a:pt x="137" y="88"/>
                </a:lnTo>
                <a:lnTo>
                  <a:pt x="187" y="88"/>
                </a:lnTo>
                <a:lnTo>
                  <a:pt x="146" y="120"/>
                </a:lnTo>
                <a:lnTo>
                  <a:pt x="140" y="123"/>
                </a:lnTo>
                <a:lnTo>
                  <a:pt x="143" y="131"/>
                </a:lnTo>
                <a:lnTo>
                  <a:pt x="162" y="18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0">
            <a:extLst>
              <a:ext uri="{FF2B5EF4-FFF2-40B4-BE49-F238E27FC236}">
                <a16:creationId xmlns:a16="http://schemas.microsoft.com/office/drawing/2014/main" id="{1AE2717D-86D8-45F1-8D4A-E155E0A92A81}"/>
              </a:ext>
            </a:extLst>
          </p:cNvPr>
          <p:cNvSpPr>
            <a:spLocks noEditPoints="1"/>
          </p:cNvSpPr>
          <p:nvPr/>
        </p:nvSpPr>
        <p:spPr bwMode="auto">
          <a:xfrm>
            <a:off x="3246949" y="4370613"/>
            <a:ext cx="341313" cy="279400"/>
          </a:xfrm>
          <a:custGeom>
            <a:avLst/>
            <a:gdLst>
              <a:gd name="T0" fmla="*/ 160 w 176"/>
              <a:gd name="T1" fmla="*/ 16 h 144"/>
              <a:gd name="T2" fmla="*/ 88 w 176"/>
              <a:gd name="T3" fmla="*/ 16 h 144"/>
              <a:gd name="T4" fmla="*/ 56 w 176"/>
              <a:gd name="T5" fmla="*/ 0 h 144"/>
              <a:gd name="T6" fmla="*/ 16 w 176"/>
              <a:gd name="T7" fmla="*/ 0 h 144"/>
              <a:gd name="T8" fmla="*/ 0 w 176"/>
              <a:gd name="T9" fmla="*/ 16 h 144"/>
              <a:gd name="T10" fmla="*/ 0 w 176"/>
              <a:gd name="T11" fmla="*/ 48 h 144"/>
              <a:gd name="T12" fmla="*/ 0 w 176"/>
              <a:gd name="T13" fmla="*/ 128 h 144"/>
              <a:gd name="T14" fmla="*/ 16 w 176"/>
              <a:gd name="T15" fmla="*/ 144 h 144"/>
              <a:gd name="T16" fmla="*/ 160 w 176"/>
              <a:gd name="T17" fmla="*/ 144 h 144"/>
              <a:gd name="T18" fmla="*/ 176 w 176"/>
              <a:gd name="T19" fmla="*/ 128 h 144"/>
              <a:gd name="T20" fmla="*/ 176 w 176"/>
              <a:gd name="T21" fmla="*/ 32 h 144"/>
              <a:gd name="T22" fmla="*/ 160 w 176"/>
              <a:gd name="T23" fmla="*/ 16 h 144"/>
              <a:gd name="T24" fmla="*/ 168 w 176"/>
              <a:gd name="T25" fmla="*/ 128 h 144"/>
              <a:gd name="T26" fmla="*/ 160 w 176"/>
              <a:gd name="T27" fmla="*/ 136 h 144"/>
              <a:gd name="T28" fmla="*/ 16 w 176"/>
              <a:gd name="T29" fmla="*/ 136 h 144"/>
              <a:gd name="T30" fmla="*/ 8 w 176"/>
              <a:gd name="T31" fmla="*/ 128 h 144"/>
              <a:gd name="T32" fmla="*/ 8 w 176"/>
              <a:gd name="T33" fmla="*/ 48 h 144"/>
              <a:gd name="T34" fmla="*/ 168 w 176"/>
              <a:gd name="T35" fmla="*/ 48 h 144"/>
              <a:gd name="T36" fmla="*/ 168 w 176"/>
              <a:gd name="T37" fmla="*/ 128 h 144"/>
              <a:gd name="T38" fmla="*/ 168 w 176"/>
              <a:gd name="T39" fmla="*/ 40 h 144"/>
              <a:gd name="T40" fmla="*/ 8 w 176"/>
              <a:gd name="T41" fmla="*/ 40 h 144"/>
              <a:gd name="T42" fmla="*/ 8 w 176"/>
              <a:gd name="T43" fmla="*/ 16 h 144"/>
              <a:gd name="T44" fmla="*/ 16 w 176"/>
              <a:gd name="T45" fmla="*/ 8 h 144"/>
              <a:gd name="T46" fmla="*/ 56 w 176"/>
              <a:gd name="T47" fmla="*/ 8 h 144"/>
              <a:gd name="T48" fmla="*/ 88 w 176"/>
              <a:gd name="T49" fmla="*/ 24 h 144"/>
              <a:gd name="T50" fmla="*/ 160 w 176"/>
              <a:gd name="T51" fmla="*/ 24 h 144"/>
              <a:gd name="T52" fmla="*/ 168 w 176"/>
              <a:gd name="T53" fmla="*/ 32 h 144"/>
              <a:gd name="T54" fmla="*/ 168 w 176"/>
              <a:gd name="T55"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44">
                <a:moveTo>
                  <a:pt x="160" y="16"/>
                </a:moveTo>
                <a:cubicBezTo>
                  <a:pt x="88" y="16"/>
                  <a:pt x="88" y="16"/>
                  <a:pt x="88" y="16"/>
                </a:cubicBezTo>
                <a:cubicBezTo>
                  <a:pt x="72" y="16"/>
                  <a:pt x="72" y="0"/>
                  <a:pt x="56" y="0"/>
                </a:cubicBezTo>
                <a:cubicBezTo>
                  <a:pt x="16" y="0"/>
                  <a:pt x="16" y="0"/>
                  <a:pt x="16" y="0"/>
                </a:cubicBezTo>
                <a:cubicBezTo>
                  <a:pt x="8" y="0"/>
                  <a:pt x="0" y="7"/>
                  <a:pt x="0" y="16"/>
                </a:cubicBezTo>
                <a:cubicBezTo>
                  <a:pt x="0" y="48"/>
                  <a:pt x="0" y="48"/>
                  <a:pt x="0" y="48"/>
                </a:cubicBezTo>
                <a:cubicBezTo>
                  <a:pt x="0" y="128"/>
                  <a:pt x="0" y="128"/>
                  <a:pt x="0" y="128"/>
                </a:cubicBezTo>
                <a:cubicBezTo>
                  <a:pt x="0" y="137"/>
                  <a:pt x="8"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3"/>
                  <a:pt x="165" y="136"/>
                  <a:pt x="160" y="136"/>
                </a:cubicBezTo>
                <a:cubicBezTo>
                  <a:pt x="16" y="136"/>
                  <a:pt x="16" y="136"/>
                  <a:pt x="16" y="136"/>
                </a:cubicBezTo>
                <a:cubicBezTo>
                  <a:pt x="12" y="136"/>
                  <a:pt x="8" y="133"/>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5" y="24"/>
                  <a:pt x="168" y="28"/>
                  <a:pt x="168" y="32"/>
                </a:cubicBezTo>
                <a:lnTo>
                  <a:pt x="168"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4">
            <a:extLst>
              <a:ext uri="{FF2B5EF4-FFF2-40B4-BE49-F238E27FC236}">
                <a16:creationId xmlns:a16="http://schemas.microsoft.com/office/drawing/2014/main" id="{271CDEDD-F5E0-49E5-8667-7DC153BF4BF8}"/>
              </a:ext>
            </a:extLst>
          </p:cNvPr>
          <p:cNvSpPr>
            <a:spLocks noEditPoints="1"/>
          </p:cNvSpPr>
          <p:nvPr/>
        </p:nvSpPr>
        <p:spPr bwMode="auto">
          <a:xfrm>
            <a:off x="5637169" y="5013251"/>
            <a:ext cx="341313" cy="3413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5">
            <a:extLst>
              <a:ext uri="{FF2B5EF4-FFF2-40B4-BE49-F238E27FC236}">
                <a16:creationId xmlns:a16="http://schemas.microsoft.com/office/drawing/2014/main" id="{CF93A354-6DA0-4C0C-8A56-24325CA54332}"/>
              </a:ext>
            </a:extLst>
          </p:cNvPr>
          <p:cNvSpPr>
            <a:spLocks noEditPoints="1"/>
          </p:cNvSpPr>
          <p:nvPr/>
        </p:nvSpPr>
        <p:spPr bwMode="auto">
          <a:xfrm>
            <a:off x="6280794" y="5014045"/>
            <a:ext cx="341313" cy="339725"/>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1">
            <a:extLst>
              <a:ext uri="{FF2B5EF4-FFF2-40B4-BE49-F238E27FC236}">
                <a16:creationId xmlns:a16="http://schemas.microsoft.com/office/drawing/2014/main" id="{8312A19B-C418-4823-8C83-B9D172DBA7A8}"/>
              </a:ext>
            </a:extLst>
          </p:cNvPr>
          <p:cNvSpPr>
            <a:spLocks noEditPoints="1"/>
          </p:cNvSpPr>
          <p:nvPr/>
        </p:nvSpPr>
        <p:spPr bwMode="auto">
          <a:xfrm>
            <a:off x="6382876" y="4402363"/>
            <a:ext cx="341313" cy="215900"/>
          </a:xfrm>
          <a:custGeom>
            <a:avLst/>
            <a:gdLst>
              <a:gd name="T0" fmla="*/ 88 w 176"/>
              <a:gd name="T1" fmla="*/ 0 h 112"/>
              <a:gd name="T2" fmla="*/ 0 w 176"/>
              <a:gd name="T3" fmla="*/ 56 h 112"/>
              <a:gd name="T4" fmla="*/ 88 w 176"/>
              <a:gd name="T5" fmla="*/ 112 h 112"/>
              <a:gd name="T6" fmla="*/ 176 w 176"/>
              <a:gd name="T7" fmla="*/ 56 h 112"/>
              <a:gd name="T8" fmla="*/ 88 w 176"/>
              <a:gd name="T9" fmla="*/ 0 h 112"/>
              <a:gd name="T10" fmla="*/ 88 w 176"/>
              <a:gd name="T11" fmla="*/ 104 h 112"/>
              <a:gd name="T12" fmla="*/ 8 w 176"/>
              <a:gd name="T13" fmla="*/ 56 h 112"/>
              <a:gd name="T14" fmla="*/ 88 w 176"/>
              <a:gd name="T15" fmla="*/ 8 h 112"/>
              <a:gd name="T16" fmla="*/ 168 w 176"/>
              <a:gd name="T17" fmla="*/ 56 h 112"/>
              <a:gd name="T18" fmla="*/ 88 w 176"/>
              <a:gd name="T19" fmla="*/ 104 h 112"/>
              <a:gd name="T20" fmla="*/ 88 w 176"/>
              <a:gd name="T21" fmla="*/ 44 h 112"/>
              <a:gd name="T22" fmla="*/ 76 w 176"/>
              <a:gd name="T23" fmla="*/ 56 h 112"/>
              <a:gd name="T24" fmla="*/ 88 w 176"/>
              <a:gd name="T25" fmla="*/ 68 h 112"/>
              <a:gd name="T26" fmla="*/ 100 w 176"/>
              <a:gd name="T27" fmla="*/ 56 h 112"/>
              <a:gd name="T28" fmla="*/ 88 w 176"/>
              <a:gd name="T29" fmla="*/ 44 h 112"/>
              <a:gd name="T30" fmla="*/ 88 w 176"/>
              <a:gd name="T31" fmla="*/ 16 h 112"/>
              <a:gd name="T32" fmla="*/ 48 w 176"/>
              <a:gd name="T33" fmla="*/ 56 h 112"/>
              <a:gd name="T34" fmla="*/ 88 w 176"/>
              <a:gd name="T35" fmla="*/ 96 h 112"/>
              <a:gd name="T36" fmla="*/ 128 w 176"/>
              <a:gd name="T37" fmla="*/ 56 h 112"/>
              <a:gd name="T38" fmla="*/ 88 w 176"/>
              <a:gd name="T39" fmla="*/ 16 h 112"/>
              <a:gd name="T40" fmla="*/ 88 w 176"/>
              <a:gd name="T41" fmla="*/ 88 h 112"/>
              <a:gd name="T42" fmla="*/ 56 w 176"/>
              <a:gd name="T43" fmla="*/ 56 h 112"/>
              <a:gd name="T44" fmla="*/ 88 w 176"/>
              <a:gd name="T45" fmla="*/ 24 h 112"/>
              <a:gd name="T46" fmla="*/ 120 w 176"/>
              <a:gd name="T47" fmla="*/ 56 h 112"/>
              <a:gd name="T48" fmla="*/ 88 w 176"/>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0"/>
                </a:moveTo>
                <a:cubicBezTo>
                  <a:pt x="40" y="0"/>
                  <a:pt x="0" y="40"/>
                  <a:pt x="0" y="56"/>
                </a:cubicBezTo>
                <a:cubicBezTo>
                  <a:pt x="0" y="72"/>
                  <a:pt x="40"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3" y="8"/>
                  <a:pt x="168" y="42"/>
                  <a:pt x="168" y="56"/>
                </a:cubicBezTo>
                <a:cubicBezTo>
                  <a:pt x="168" y="70"/>
                  <a:pt x="133" y="104"/>
                  <a:pt x="88" y="104"/>
                </a:cubicBezTo>
                <a:moveTo>
                  <a:pt x="88" y="44"/>
                </a:moveTo>
                <a:cubicBezTo>
                  <a:pt x="82" y="44"/>
                  <a:pt x="76" y="50"/>
                  <a:pt x="76" y="56"/>
                </a:cubicBezTo>
                <a:cubicBezTo>
                  <a:pt x="76" y="63"/>
                  <a:pt x="82" y="68"/>
                  <a:pt x="88" y="68"/>
                </a:cubicBezTo>
                <a:cubicBezTo>
                  <a:pt x="95" y="68"/>
                  <a:pt x="100" y="63"/>
                  <a:pt x="100" y="56"/>
                </a:cubicBezTo>
                <a:cubicBezTo>
                  <a:pt x="100" y="50"/>
                  <a:pt x="95" y="44"/>
                  <a:pt x="88" y="44"/>
                </a:cubicBezTo>
                <a:moveTo>
                  <a:pt x="88" y="16"/>
                </a:moveTo>
                <a:cubicBezTo>
                  <a:pt x="66" y="16"/>
                  <a:pt x="48" y="34"/>
                  <a:pt x="48" y="56"/>
                </a:cubicBezTo>
                <a:cubicBezTo>
                  <a:pt x="48" y="78"/>
                  <a:pt x="66" y="96"/>
                  <a:pt x="88" y="96"/>
                </a:cubicBezTo>
                <a:cubicBezTo>
                  <a:pt x="111" y="96"/>
                  <a:pt x="128" y="78"/>
                  <a:pt x="128" y="56"/>
                </a:cubicBezTo>
                <a:cubicBezTo>
                  <a:pt x="128" y="34"/>
                  <a:pt x="111" y="16"/>
                  <a:pt x="88" y="16"/>
                </a:cubicBezTo>
                <a:moveTo>
                  <a:pt x="88" y="88"/>
                </a:moveTo>
                <a:cubicBezTo>
                  <a:pt x="71" y="88"/>
                  <a:pt x="56" y="74"/>
                  <a:pt x="56" y="56"/>
                </a:cubicBezTo>
                <a:cubicBezTo>
                  <a:pt x="56" y="39"/>
                  <a:pt x="71" y="24"/>
                  <a:pt x="88" y="24"/>
                </a:cubicBezTo>
                <a:cubicBezTo>
                  <a:pt x="106" y="24"/>
                  <a:pt x="120" y="39"/>
                  <a:pt x="120" y="56"/>
                </a:cubicBezTo>
                <a:cubicBezTo>
                  <a:pt x="120" y="74"/>
                  <a:pt x="106" y="88"/>
                  <a:pt x="88" y="8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2">
            <a:extLst>
              <a:ext uri="{FF2B5EF4-FFF2-40B4-BE49-F238E27FC236}">
                <a16:creationId xmlns:a16="http://schemas.microsoft.com/office/drawing/2014/main" id="{A5512C6A-2FA9-4E17-B71E-6B4FA82ACA23}"/>
              </a:ext>
            </a:extLst>
          </p:cNvPr>
          <p:cNvSpPr>
            <a:spLocks noEditPoints="1"/>
          </p:cNvSpPr>
          <p:nvPr/>
        </p:nvSpPr>
        <p:spPr bwMode="auto">
          <a:xfrm>
            <a:off x="3889403" y="4340451"/>
            <a:ext cx="341313" cy="339725"/>
          </a:xfrm>
          <a:custGeom>
            <a:avLst/>
            <a:gdLst>
              <a:gd name="T0" fmla="*/ 144 w 176"/>
              <a:gd name="T1" fmla="*/ 16 h 176"/>
              <a:gd name="T2" fmla="*/ 140 w 176"/>
              <a:gd name="T3" fmla="*/ 0 h 176"/>
              <a:gd name="T4" fmla="*/ 136 w 176"/>
              <a:gd name="T5" fmla="*/ 16 h 176"/>
              <a:gd name="T6" fmla="*/ 40 w 176"/>
              <a:gd name="T7" fmla="*/ 4 h 176"/>
              <a:gd name="T8" fmla="*/ 32 w 176"/>
              <a:gd name="T9" fmla="*/ 4 h 176"/>
              <a:gd name="T10" fmla="*/ 16 w 176"/>
              <a:gd name="T11" fmla="*/ 16 h 176"/>
              <a:gd name="T12" fmla="*/ 0 w 176"/>
              <a:gd name="T13" fmla="*/ 56 h 176"/>
              <a:gd name="T14" fmla="*/ 0 w 176"/>
              <a:gd name="T15" fmla="*/ 160 h 176"/>
              <a:gd name="T16" fmla="*/ 160 w 176"/>
              <a:gd name="T17" fmla="*/ 176 h 176"/>
              <a:gd name="T18" fmla="*/ 176 w 176"/>
              <a:gd name="T19" fmla="*/ 64 h 176"/>
              <a:gd name="T20" fmla="*/ 176 w 176"/>
              <a:gd name="T21" fmla="*/ 32 h 176"/>
              <a:gd name="T22" fmla="*/ 168 w 176"/>
              <a:gd name="T23" fmla="*/ 160 h 176"/>
              <a:gd name="T24" fmla="*/ 16 w 176"/>
              <a:gd name="T25" fmla="*/ 168 h 176"/>
              <a:gd name="T26" fmla="*/ 8 w 176"/>
              <a:gd name="T27" fmla="*/ 64 h 176"/>
              <a:gd name="T28" fmla="*/ 168 w 176"/>
              <a:gd name="T29" fmla="*/ 160 h 176"/>
              <a:gd name="T30" fmla="*/ 8 w 176"/>
              <a:gd name="T31" fmla="*/ 56 h 176"/>
              <a:gd name="T32" fmla="*/ 16 w 176"/>
              <a:gd name="T33" fmla="*/ 24 h 176"/>
              <a:gd name="T34" fmla="*/ 32 w 176"/>
              <a:gd name="T35" fmla="*/ 36 h 176"/>
              <a:gd name="T36" fmla="*/ 40 w 176"/>
              <a:gd name="T37" fmla="*/ 36 h 176"/>
              <a:gd name="T38" fmla="*/ 136 w 176"/>
              <a:gd name="T39" fmla="*/ 24 h 176"/>
              <a:gd name="T40" fmla="*/ 140 w 176"/>
              <a:gd name="T41" fmla="*/ 40 h 176"/>
              <a:gd name="T42" fmla="*/ 144 w 176"/>
              <a:gd name="T43" fmla="*/ 24 h 176"/>
              <a:gd name="T44" fmla="*/ 168 w 176"/>
              <a:gd name="T45" fmla="*/ 32 h 176"/>
              <a:gd name="T46" fmla="*/ 117 w 176"/>
              <a:gd name="T47" fmla="*/ 148 h 176"/>
              <a:gd name="T48" fmla="*/ 124 w 176"/>
              <a:gd name="T49" fmla="*/ 84 h 176"/>
              <a:gd name="T50" fmla="*/ 116 w 176"/>
              <a:gd name="T51" fmla="*/ 90 h 176"/>
              <a:gd name="T52" fmla="*/ 107 w 176"/>
              <a:gd name="T53" fmla="*/ 95 h 176"/>
              <a:gd name="T54" fmla="*/ 100 w 176"/>
              <a:gd name="T55" fmla="*/ 102 h 176"/>
              <a:gd name="T56" fmla="*/ 117 w 176"/>
              <a:gd name="T57" fmla="*/ 148 h 176"/>
              <a:gd name="T58" fmla="*/ 74 w 176"/>
              <a:gd name="T59" fmla="*/ 142 h 176"/>
              <a:gd name="T60" fmla="*/ 59 w 176"/>
              <a:gd name="T61" fmla="*/ 138 h 176"/>
              <a:gd name="T62" fmla="*/ 48 w 176"/>
              <a:gd name="T63" fmla="*/ 128 h 176"/>
              <a:gd name="T64" fmla="*/ 54 w 176"/>
              <a:gd name="T65" fmla="*/ 144 h 176"/>
              <a:gd name="T66" fmla="*/ 69 w 176"/>
              <a:gd name="T67" fmla="*/ 149 h 176"/>
              <a:gd name="T68" fmla="*/ 84 w 176"/>
              <a:gd name="T69" fmla="*/ 144 h 176"/>
              <a:gd name="T70" fmla="*/ 90 w 176"/>
              <a:gd name="T71" fmla="*/ 130 h 176"/>
              <a:gd name="T72" fmla="*/ 79 w 176"/>
              <a:gd name="T73" fmla="*/ 114 h 176"/>
              <a:gd name="T74" fmla="*/ 85 w 176"/>
              <a:gd name="T75" fmla="*/ 109 h 176"/>
              <a:gd name="T76" fmla="*/ 86 w 176"/>
              <a:gd name="T77" fmla="*/ 93 h 176"/>
              <a:gd name="T78" fmla="*/ 76 w 176"/>
              <a:gd name="T79" fmla="*/ 85 h 176"/>
              <a:gd name="T80" fmla="*/ 61 w 176"/>
              <a:gd name="T81" fmla="*/ 85 h 176"/>
              <a:gd name="T82" fmla="*/ 51 w 176"/>
              <a:gd name="T83" fmla="*/ 96 h 176"/>
              <a:gd name="T84" fmla="*/ 57 w 176"/>
              <a:gd name="T85" fmla="*/ 105 h 176"/>
              <a:gd name="T86" fmla="*/ 60 w 176"/>
              <a:gd name="T87" fmla="*/ 95 h 176"/>
              <a:gd name="T88" fmla="*/ 69 w 176"/>
              <a:gd name="T89" fmla="*/ 91 h 176"/>
              <a:gd name="T90" fmla="*/ 80 w 176"/>
              <a:gd name="T91" fmla="*/ 101 h 176"/>
              <a:gd name="T92" fmla="*/ 76 w 176"/>
              <a:gd name="T93" fmla="*/ 109 h 176"/>
              <a:gd name="T94" fmla="*/ 68 w 176"/>
              <a:gd name="T95" fmla="*/ 111 h 176"/>
              <a:gd name="T96" fmla="*/ 66 w 176"/>
              <a:gd name="T97" fmla="*/ 111 h 176"/>
              <a:gd name="T98" fmla="*/ 65 w 176"/>
              <a:gd name="T99" fmla="*/ 118 h 176"/>
              <a:gd name="T100" fmla="*/ 74 w 176"/>
              <a:gd name="T101" fmla="*/ 118 h 176"/>
              <a:gd name="T102" fmla="*/ 81 w 176"/>
              <a:gd name="T103" fmla="*/ 125 h 176"/>
              <a:gd name="T104" fmla="*/ 81 w 176"/>
              <a:gd name="T105" fmla="*/ 1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117" y="148"/>
                </a:moveTo>
                <a:cubicBezTo>
                  <a:pt x="124" y="148"/>
                  <a:pt x="124" y="148"/>
                  <a:pt x="124" y="148"/>
                </a:cubicBezTo>
                <a:cubicBezTo>
                  <a:pt x="124" y="84"/>
                  <a:pt x="124" y="84"/>
                  <a:pt x="124" y="84"/>
                </a:cubicBezTo>
                <a:cubicBezTo>
                  <a:pt x="118" y="84"/>
                  <a:pt x="118" y="84"/>
                  <a:pt x="118" y="84"/>
                </a:cubicBezTo>
                <a:cubicBezTo>
                  <a:pt x="118" y="86"/>
                  <a:pt x="117" y="88"/>
                  <a:pt x="116" y="90"/>
                </a:cubicBezTo>
                <a:cubicBezTo>
                  <a:pt x="115" y="91"/>
                  <a:pt x="114" y="93"/>
                  <a:pt x="112" y="94"/>
                </a:cubicBezTo>
                <a:cubicBezTo>
                  <a:pt x="110" y="94"/>
                  <a:pt x="109" y="95"/>
                  <a:pt x="107" y="95"/>
                </a:cubicBezTo>
                <a:cubicBezTo>
                  <a:pt x="105" y="96"/>
                  <a:pt x="103" y="96"/>
                  <a:pt x="100" y="96"/>
                </a:cubicBezTo>
                <a:cubicBezTo>
                  <a:pt x="100" y="102"/>
                  <a:pt x="100" y="102"/>
                  <a:pt x="100" y="102"/>
                </a:cubicBezTo>
                <a:cubicBezTo>
                  <a:pt x="117" y="102"/>
                  <a:pt x="117" y="102"/>
                  <a:pt x="117" y="102"/>
                </a:cubicBezTo>
                <a:lnTo>
                  <a:pt x="117" y="148"/>
                </a:lnTo>
                <a:close/>
                <a:moveTo>
                  <a:pt x="78" y="139"/>
                </a:moveTo>
                <a:cubicBezTo>
                  <a:pt x="77" y="140"/>
                  <a:pt x="76" y="141"/>
                  <a:pt x="74" y="142"/>
                </a:cubicBezTo>
                <a:cubicBezTo>
                  <a:pt x="73" y="142"/>
                  <a:pt x="71" y="142"/>
                  <a:pt x="69" y="142"/>
                </a:cubicBezTo>
                <a:cubicBezTo>
                  <a:pt x="65" y="142"/>
                  <a:pt x="61" y="141"/>
                  <a:pt x="59" y="138"/>
                </a:cubicBezTo>
                <a:cubicBezTo>
                  <a:pt x="57" y="136"/>
                  <a:pt x="56" y="132"/>
                  <a:pt x="56" y="128"/>
                </a:cubicBezTo>
                <a:cubicBezTo>
                  <a:pt x="48" y="128"/>
                  <a:pt x="48" y="128"/>
                  <a:pt x="48" y="128"/>
                </a:cubicBezTo>
                <a:cubicBezTo>
                  <a:pt x="48" y="132"/>
                  <a:pt x="49" y="135"/>
                  <a:pt x="50" y="137"/>
                </a:cubicBezTo>
                <a:cubicBezTo>
                  <a:pt x="51" y="140"/>
                  <a:pt x="52" y="142"/>
                  <a:pt x="54" y="144"/>
                </a:cubicBezTo>
                <a:cubicBezTo>
                  <a:pt x="56" y="145"/>
                  <a:pt x="58" y="147"/>
                  <a:pt x="60" y="148"/>
                </a:cubicBezTo>
                <a:cubicBezTo>
                  <a:pt x="63" y="149"/>
                  <a:pt x="66" y="149"/>
                  <a:pt x="69" y="149"/>
                </a:cubicBezTo>
                <a:cubicBezTo>
                  <a:pt x="72" y="149"/>
                  <a:pt x="75" y="149"/>
                  <a:pt x="77" y="148"/>
                </a:cubicBezTo>
                <a:cubicBezTo>
                  <a:pt x="80" y="147"/>
                  <a:pt x="82" y="146"/>
                  <a:pt x="84" y="144"/>
                </a:cubicBezTo>
                <a:cubicBezTo>
                  <a:pt x="86" y="143"/>
                  <a:pt x="88" y="141"/>
                  <a:pt x="89" y="138"/>
                </a:cubicBezTo>
                <a:cubicBezTo>
                  <a:pt x="90" y="136"/>
                  <a:pt x="90" y="133"/>
                  <a:pt x="90" y="130"/>
                </a:cubicBezTo>
                <a:cubicBezTo>
                  <a:pt x="90" y="126"/>
                  <a:pt x="90" y="122"/>
                  <a:pt x="88" y="120"/>
                </a:cubicBezTo>
                <a:cubicBezTo>
                  <a:pt x="86" y="117"/>
                  <a:pt x="83" y="115"/>
                  <a:pt x="79" y="114"/>
                </a:cubicBezTo>
                <a:cubicBezTo>
                  <a:pt x="79" y="114"/>
                  <a:pt x="79" y="114"/>
                  <a:pt x="79" y="114"/>
                </a:cubicBezTo>
                <a:cubicBezTo>
                  <a:pt x="82" y="113"/>
                  <a:pt x="84" y="111"/>
                  <a:pt x="85" y="109"/>
                </a:cubicBezTo>
                <a:cubicBezTo>
                  <a:pt x="87" y="107"/>
                  <a:pt x="88" y="104"/>
                  <a:pt x="88" y="101"/>
                </a:cubicBezTo>
                <a:cubicBezTo>
                  <a:pt x="88" y="98"/>
                  <a:pt x="87" y="96"/>
                  <a:pt x="86" y="93"/>
                </a:cubicBezTo>
                <a:cubicBezTo>
                  <a:pt x="85" y="91"/>
                  <a:pt x="84" y="89"/>
                  <a:pt x="82" y="88"/>
                </a:cubicBezTo>
                <a:cubicBezTo>
                  <a:pt x="81" y="87"/>
                  <a:pt x="79" y="86"/>
                  <a:pt x="76" y="85"/>
                </a:cubicBezTo>
                <a:cubicBezTo>
                  <a:pt x="74" y="84"/>
                  <a:pt x="72" y="84"/>
                  <a:pt x="69" y="84"/>
                </a:cubicBezTo>
                <a:cubicBezTo>
                  <a:pt x="66" y="84"/>
                  <a:pt x="63" y="84"/>
                  <a:pt x="61" y="85"/>
                </a:cubicBezTo>
                <a:cubicBezTo>
                  <a:pt x="58" y="86"/>
                  <a:pt x="56" y="88"/>
                  <a:pt x="55" y="90"/>
                </a:cubicBezTo>
                <a:cubicBezTo>
                  <a:pt x="53" y="91"/>
                  <a:pt x="52" y="94"/>
                  <a:pt x="51" y="96"/>
                </a:cubicBezTo>
                <a:cubicBezTo>
                  <a:pt x="50" y="99"/>
                  <a:pt x="50" y="101"/>
                  <a:pt x="50" y="105"/>
                </a:cubicBezTo>
                <a:cubicBezTo>
                  <a:pt x="57" y="105"/>
                  <a:pt x="57" y="105"/>
                  <a:pt x="57" y="105"/>
                </a:cubicBezTo>
                <a:cubicBezTo>
                  <a:pt x="57" y="103"/>
                  <a:pt x="57" y="101"/>
                  <a:pt x="58" y="99"/>
                </a:cubicBezTo>
                <a:cubicBezTo>
                  <a:pt x="58" y="98"/>
                  <a:pt x="59" y="96"/>
                  <a:pt x="60" y="95"/>
                </a:cubicBezTo>
                <a:cubicBezTo>
                  <a:pt x="61" y="94"/>
                  <a:pt x="62" y="93"/>
                  <a:pt x="64" y="92"/>
                </a:cubicBezTo>
                <a:cubicBezTo>
                  <a:pt x="65" y="91"/>
                  <a:pt x="67" y="91"/>
                  <a:pt x="69" y="91"/>
                </a:cubicBezTo>
                <a:cubicBezTo>
                  <a:pt x="72" y="91"/>
                  <a:pt x="75" y="91"/>
                  <a:pt x="77" y="93"/>
                </a:cubicBezTo>
                <a:cubicBezTo>
                  <a:pt x="79" y="95"/>
                  <a:pt x="80" y="98"/>
                  <a:pt x="80" y="101"/>
                </a:cubicBezTo>
                <a:cubicBezTo>
                  <a:pt x="80" y="103"/>
                  <a:pt x="80" y="104"/>
                  <a:pt x="79" y="105"/>
                </a:cubicBezTo>
                <a:cubicBezTo>
                  <a:pt x="78" y="107"/>
                  <a:pt x="77" y="108"/>
                  <a:pt x="76" y="109"/>
                </a:cubicBezTo>
                <a:cubicBezTo>
                  <a:pt x="75" y="110"/>
                  <a:pt x="74" y="110"/>
                  <a:pt x="73" y="111"/>
                </a:cubicBezTo>
                <a:cubicBezTo>
                  <a:pt x="71" y="111"/>
                  <a:pt x="70" y="111"/>
                  <a:pt x="68" y="111"/>
                </a:cubicBezTo>
                <a:cubicBezTo>
                  <a:pt x="66" y="111"/>
                  <a:pt x="66" y="111"/>
                  <a:pt x="66" y="111"/>
                </a:cubicBezTo>
                <a:cubicBezTo>
                  <a:pt x="66" y="111"/>
                  <a:pt x="66" y="111"/>
                  <a:pt x="66" y="111"/>
                </a:cubicBezTo>
                <a:cubicBezTo>
                  <a:pt x="65" y="111"/>
                  <a:pt x="65" y="111"/>
                  <a:pt x="65" y="111"/>
                </a:cubicBezTo>
                <a:cubicBezTo>
                  <a:pt x="65" y="118"/>
                  <a:pt x="65" y="118"/>
                  <a:pt x="65" y="118"/>
                </a:cubicBezTo>
                <a:cubicBezTo>
                  <a:pt x="66" y="118"/>
                  <a:pt x="68" y="118"/>
                  <a:pt x="69" y="118"/>
                </a:cubicBezTo>
                <a:cubicBezTo>
                  <a:pt x="71" y="118"/>
                  <a:pt x="73" y="118"/>
                  <a:pt x="74" y="118"/>
                </a:cubicBezTo>
                <a:cubicBezTo>
                  <a:pt x="76" y="119"/>
                  <a:pt x="77" y="120"/>
                  <a:pt x="79" y="121"/>
                </a:cubicBezTo>
                <a:cubicBezTo>
                  <a:pt x="80" y="122"/>
                  <a:pt x="81" y="123"/>
                  <a:pt x="81" y="125"/>
                </a:cubicBezTo>
                <a:cubicBezTo>
                  <a:pt x="82" y="126"/>
                  <a:pt x="83" y="128"/>
                  <a:pt x="83" y="130"/>
                </a:cubicBezTo>
                <a:cubicBezTo>
                  <a:pt x="83" y="132"/>
                  <a:pt x="82" y="134"/>
                  <a:pt x="81" y="135"/>
                </a:cubicBezTo>
                <a:cubicBezTo>
                  <a:pt x="81" y="137"/>
                  <a:pt x="80" y="138"/>
                  <a:pt x="78" y="13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3">
            <a:extLst>
              <a:ext uri="{FF2B5EF4-FFF2-40B4-BE49-F238E27FC236}">
                <a16:creationId xmlns:a16="http://schemas.microsoft.com/office/drawing/2014/main" id="{CBA9CAA7-E690-4778-BB20-8569E1747C91}"/>
              </a:ext>
            </a:extLst>
          </p:cNvPr>
          <p:cNvSpPr>
            <a:spLocks noEditPoints="1"/>
          </p:cNvSpPr>
          <p:nvPr/>
        </p:nvSpPr>
        <p:spPr bwMode="auto">
          <a:xfrm>
            <a:off x="4531857" y="4340451"/>
            <a:ext cx="341313" cy="33972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68 w 176"/>
              <a:gd name="T11" fmla="*/ 80 h 176"/>
              <a:gd name="T12" fmla="*/ 84 w 176"/>
              <a:gd name="T13" fmla="*/ 96 h 176"/>
              <a:gd name="T14" fmla="*/ 108 w 176"/>
              <a:gd name="T15" fmla="*/ 136 h 176"/>
              <a:gd name="T16" fmla="*/ 92 w 176"/>
              <a:gd name="T17" fmla="*/ 152 h 176"/>
              <a:gd name="T18" fmla="*/ 108 w 176"/>
              <a:gd name="T19" fmla="*/ 136 h 176"/>
              <a:gd name="T20" fmla="*/ 116 w 176"/>
              <a:gd name="T21" fmla="*/ 108 h 176"/>
              <a:gd name="T22" fmla="*/ 132 w 176"/>
              <a:gd name="T23" fmla="*/ 124 h 176"/>
              <a:gd name="T24" fmla="*/ 156 w 176"/>
              <a:gd name="T25" fmla="*/ 80 h 176"/>
              <a:gd name="T26" fmla="*/ 140 w 176"/>
              <a:gd name="T27" fmla="*/ 96 h 176"/>
              <a:gd name="T28" fmla="*/ 156 w 176"/>
              <a:gd name="T29" fmla="*/ 80 h 176"/>
              <a:gd name="T30" fmla="*/ 140 w 176"/>
              <a:gd name="T31" fmla="*/ 108 h 176"/>
              <a:gd name="T32" fmla="*/ 156 w 176"/>
              <a:gd name="T33" fmla="*/ 124 h 176"/>
              <a:gd name="T34" fmla="*/ 132 w 176"/>
              <a:gd name="T35" fmla="*/ 80 h 176"/>
              <a:gd name="T36" fmla="*/ 116 w 176"/>
              <a:gd name="T37" fmla="*/ 96 h 176"/>
              <a:gd name="T38" fmla="*/ 132 w 176"/>
              <a:gd name="T39" fmla="*/ 80 h 176"/>
              <a:gd name="T40" fmla="*/ 144 w 176"/>
              <a:gd name="T41" fmla="*/ 16 h 176"/>
              <a:gd name="T42" fmla="*/ 140 w 176"/>
              <a:gd name="T43" fmla="*/ 0 h 176"/>
              <a:gd name="T44" fmla="*/ 136 w 176"/>
              <a:gd name="T45" fmla="*/ 16 h 176"/>
              <a:gd name="T46" fmla="*/ 40 w 176"/>
              <a:gd name="T47" fmla="*/ 4 h 176"/>
              <a:gd name="T48" fmla="*/ 32 w 176"/>
              <a:gd name="T49" fmla="*/ 4 h 176"/>
              <a:gd name="T50" fmla="*/ 16 w 176"/>
              <a:gd name="T51" fmla="*/ 16 h 176"/>
              <a:gd name="T52" fmla="*/ 0 w 176"/>
              <a:gd name="T53" fmla="*/ 56 h 176"/>
              <a:gd name="T54" fmla="*/ 0 w 176"/>
              <a:gd name="T55" fmla="*/ 160 h 176"/>
              <a:gd name="T56" fmla="*/ 160 w 176"/>
              <a:gd name="T57" fmla="*/ 176 h 176"/>
              <a:gd name="T58" fmla="*/ 176 w 176"/>
              <a:gd name="T59" fmla="*/ 64 h 176"/>
              <a:gd name="T60" fmla="*/ 176 w 176"/>
              <a:gd name="T61" fmla="*/ 32 h 176"/>
              <a:gd name="T62" fmla="*/ 168 w 176"/>
              <a:gd name="T63" fmla="*/ 160 h 176"/>
              <a:gd name="T64" fmla="*/ 16 w 176"/>
              <a:gd name="T65" fmla="*/ 168 h 176"/>
              <a:gd name="T66" fmla="*/ 8 w 176"/>
              <a:gd name="T67" fmla="*/ 64 h 176"/>
              <a:gd name="T68" fmla="*/ 168 w 176"/>
              <a:gd name="T69" fmla="*/ 160 h 176"/>
              <a:gd name="T70" fmla="*/ 8 w 176"/>
              <a:gd name="T71" fmla="*/ 56 h 176"/>
              <a:gd name="T72" fmla="*/ 16 w 176"/>
              <a:gd name="T73" fmla="*/ 24 h 176"/>
              <a:gd name="T74" fmla="*/ 32 w 176"/>
              <a:gd name="T75" fmla="*/ 36 h 176"/>
              <a:gd name="T76" fmla="*/ 40 w 176"/>
              <a:gd name="T77" fmla="*/ 36 h 176"/>
              <a:gd name="T78" fmla="*/ 136 w 176"/>
              <a:gd name="T79" fmla="*/ 24 h 176"/>
              <a:gd name="T80" fmla="*/ 140 w 176"/>
              <a:gd name="T81" fmla="*/ 40 h 176"/>
              <a:gd name="T82" fmla="*/ 144 w 176"/>
              <a:gd name="T83" fmla="*/ 24 h 176"/>
              <a:gd name="T84" fmla="*/ 168 w 176"/>
              <a:gd name="T85" fmla="*/ 32 h 176"/>
              <a:gd name="T86" fmla="*/ 36 w 176"/>
              <a:gd name="T87" fmla="*/ 80 h 176"/>
              <a:gd name="T88" fmla="*/ 20 w 176"/>
              <a:gd name="T89" fmla="*/ 96 h 176"/>
              <a:gd name="T90" fmla="*/ 36 w 176"/>
              <a:gd name="T91" fmla="*/ 80 h 176"/>
              <a:gd name="T92" fmla="*/ 20 w 176"/>
              <a:gd name="T93" fmla="*/ 108 h 176"/>
              <a:gd name="T94" fmla="*/ 36 w 176"/>
              <a:gd name="T95" fmla="*/ 124 h 176"/>
              <a:gd name="T96" fmla="*/ 84 w 176"/>
              <a:gd name="T97" fmla="*/ 108 h 176"/>
              <a:gd name="T98" fmla="*/ 68 w 176"/>
              <a:gd name="T99" fmla="*/ 124 h 176"/>
              <a:gd name="T100" fmla="*/ 84 w 176"/>
              <a:gd name="T101" fmla="*/ 108 h 176"/>
              <a:gd name="T102" fmla="*/ 44 w 176"/>
              <a:gd name="T103" fmla="*/ 136 h 176"/>
              <a:gd name="T104" fmla="*/ 60 w 176"/>
              <a:gd name="T105" fmla="*/ 152 h 176"/>
              <a:gd name="T106" fmla="*/ 36 w 176"/>
              <a:gd name="T107" fmla="*/ 136 h 176"/>
              <a:gd name="T108" fmla="*/ 20 w 176"/>
              <a:gd name="T109" fmla="*/ 152 h 176"/>
              <a:gd name="T110" fmla="*/ 36 w 176"/>
              <a:gd name="T111" fmla="*/ 136 h 176"/>
              <a:gd name="T112" fmla="*/ 68 w 176"/>
              <a:gd name="T113" fmla="*/ 136 h 176"/>
              <a:gd name="T114" fmla="*/ 84 w 176"/>
              <a:gd name="T115" fmla="*/ 152 h 176"/>
              <a:gd name="T116" fmla="*/ 60 w 176"/>
              <a:gd name="T117" fmla="*/ 108 h 176"/>
              <a:gd name="T118" fmla="*/ 44 w 176"/>
              <a:gd name="T119" fmla="*/ 124 h 176"/>
              <a:gd name="T120" fmla="*/ 60 w 176"/>
              <a:gd name="T121" fmla="*/ 108 h 176"/>
              <a:gd name="T122" fmla="*/ 44 w 176"/>
              <a:gd name="T123" fmla="*/ 80 h 176"/>
              <a:gd name="T124" fmla="*/ 60 w 176"/>
              <a:gd name="T12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84" y="80"/>
                </a:moveTo>
                <a:cubicBezTo>
                  <a:pt x="68" y="80"/>
                  <a:pt x="68" y="80"/>
                  <a:pt x="68" y="80"/>
                </a:cubicBezTo>
                <a:cubicBezTo>
                  <a:pt x="68" y="96"/>
                  <a:pt x="68" y="96"/>
                  <a:pt x="68" y="96"/>
                </a:cubicBezTo>
                <a:cubicBezTo>
                  <a:pt x="84" y="96"/>
                  <a:pt x="84" y="96"/>
                  <a:pt x="84" y="96"/>
                </a:cubicBezTo>
                <a:lnTo>
                  <a:pt x="84"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80"/>
                </a:moveTo>
                <a:cubicBezTo>
                  <a:pt x="140" y="80"/>
                  <a:pt x="140" y="80"/>
                  <a:pt x="140" y="80"/>
                </a:cubicBezTo>
                <a:cubicBezTo>
                  <a:pt x="140" y="96"/>
                  <a:pt x="140" y="96"/>
                  <a:pt x="140" y="96"/>
                </a:cubicBezTo>
                <a:cubicBezTo>
                  <a:pt x="156" y="96"/>
                  <a:pt x="156" y="96"/>
                  <a:pt x="156" y="96"/>
                </a:cubicBezTo>
                <a:lnTo>
                  <a:pt x="156" y="80"/>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132" y="80"/>
                </a:moveTo>
                <a:cubicBezTo>
                  <a:pt x="116" y="80"/>
                  <a:pt x="116" y="80"/>
                  <a:pt x="116" y="80"/>
                </a:cubicBezTo>
                <a:cubicBezTo>
                  <a:pt x="116" y="96"/>
                  <a:pt x="116" y="96"/>
                  <a:pt x="116" y="96"/>
                </a:cubicBezTo>
                <a:cubicBezTo>
                  <a:pt x="132" y="96"/>
                  <a:pt x="132" y="96"/>
                  <a:pt x="132" y="96"/>
                </a:cubicBezTo>
                <a:lnTo>
                  <a:pt x="132" y="80"/>
                </a:lnTo>
                <a:close/>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36" y="80"/>
                </a:moveTo>
                <a:cubicBezTo>
                  <a:pt x="20" y="80"/>
                  <a:pt x="20" y="80"/>
                  <a:pt x="20" y="80"/>
                </a:cubicBezTo>
                <a:cubicBezTo>
                  <a:pt x="20" y="96"/>
                  <a:pt x="20" y="96"/>
                  <a:pt x="20" y="96"/>
                </a:cubicBezTo>
                <a:cubicBezTo>
                  <a:pt x="36" y="96"/>
                  <a:pt x="36" y="96"/>
                  <a:pt x="36" y="96"/>
                </a:cubicBezTo>
                <a:lnTo>
                  <a:pt x="36" y="80"/>
                </a:lnTo>
                <a:close/>
                <a:moveTo>
                  <a:pt x="36" y="108"/>
                </a:moveTo>
                <a:cubicBezTo>
                  <a:pt x="20" y="108"/>
                  <a:pt x="20" y="108"/>
                  <a:pt x="20" y="108"/>
                </a:cubicBezTo>
                <a:cubicBezTo>
                  <a:pt x="20" y="124"/>
                  <a:pt x="20" y="124"/>
                  <a:pt x="20" y="124"/>
                </a:cubicBezTo>
                <a:cubicBezTo>
                  <a:pt x="36" y="124"/>
                  <a:pt x="36" y="124"/>
                  <a:pt x="36" y="124"/>
                </a:cubicBezTo>
                <a:lnTo>
                  <a:pt x="3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60" y="136"/>
                </a:moveTo>
                <a:cubicBezTo>
                  <a:pt x="44" y="136"/>
                  <a:pt x="44" y="136"/>
                  <a:pt x="44" y="136"/>
                </a:cubicBezTo>
                <a:cubicBezTo>
                  <a:pt x="44" y="152"/>
                  <a:pt x="44" y="152"/>
                  <a:pt x="44" y="152"/>
                </a:cubicBezTo>
                <a:cubicBezTo>
                  <a:pt x="60" y="152"/>
                  <a:pt x="60" y="152"/>
                  <a:pt x="60" y="152"/>
                </a:cubicBezTo>
                <a:lnTo>
                  <a:pt x="60" y="136"/>
                </a:lnTo>
                <a:close/>
                <a:moveTo>
                  <a:pt x="36" y="136"/>
                </a:moveTo>
                <a:cubicBezTo>
                  <a:pt x="20" y="136"/>
                  <a:pt x="20" y="136"/>
                  <a:pt x="20" y="136"/>
                </a:cubicBezTo>
                <a:cubicBezTo>
                  <a:pt x="20" y="152"/>
                  <a:pt x="20" y="152"/>
                  <a:pt x="20" y="152"/>
                </a:cubicBezTo>
                <a:cubicBezTo>
                  <a:pt x="36" y="152"/>
                  <a:pt x="36" y="152"/>
                  <a:pt x="36" y="152"/>
                </a:cubicBezTo>
                <a:lnTo>
                  <a:pt x="36" y="136"/>
                </a:lnTo>
                <a:close/>
                <a:moveTo>
                  <a:pt x="84" y="136"/>
                </a:moveTo>
                <a:cubicBezTo>
                  <a:pt x="68" y="136"/>
                  <a:pt x="68" y="136"/>
                  <a:pt x="68" y="136"/>
                </a:cubicBezTo>
                <a:cubicBezTo>
                  <a:pt x="68" y="152"/>
                  <a:pt x="68" y="152"/>
                  <a:pt x="68" y="152"/>
                </a:cubicBezTo>
                <a:cubicBezTo>
                  <a:pt x="84" y="152"/>
                  <a:pt x="84" y="152"/>
                  <a:pt x="84" y="152"/>
                </a:cubicBezTo>
                <a:lnTo>
                  <a:pt x="84" y="136"/>
                </a:lnTo>
                <a:close/>
                <a:moveTo>
                  <a:pt x="60" y="108"/>
                </a:moveTo>
                <a:cubicBezTo>
                  <a:pt x="44" y="108"/>
                  <a:pt x="44" y="108"/>
                  <a:pt x="44" y="108"/>
                </a:cubicBezTo>
                <a:cubicBezTo>
                  <a:pt x="44" y="124"/>
                  <a:pt x="44" y="124"/>
                  <a:pt x="44" y="124"/>
                </a:cubicBezTo>
                <a:cubicBezTo>
                  <a:pt x="60" y="124"/>
                  <a:pt x="60" y="124"/>
                  <a:pt x="60" y="124"/>
                </a:cubicBezTo>
                <a:lnTo>
                  <a:pt x="60" y="108"/>
                </a:lnTo>
                <a:close/>
                <a:moveTo>
                  <a:pt x="60" y="80"/>
                </a:moveTo>
                <a:cubicBezTo>
                  <a:pt x="44" y="80"/>
                  <a:pt x="44" y="80"/>
                  <a:pt x="44" y="80"/>
                </a:cubicBezTo>
                <a:cubicBezTo>
                  <a:pt x="44" y="96"/>
                  <a:pt x="44" y="96"/>
                  <a:pt x="44" y="96"/>
                </a:cubicBezTo>
                <a:cubicBezTo>
                  <a:pt x="60" y="96"/>
                  <a:pt x="60" y="96"/>
                  <a:pt x="60" y="96"/>
                </a:cubicBezTo>
                <a:lnTo>
                  <a:pt x="60" y="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4">
            <a:extLst>
              <a:ext uri="{FF2B5EF4-FFF2-40B4-BE49-F238E27FC236}">
                <a16:creationId xmlns:a16="http://schemas.microsoft.com/office/drawing/2014/main" id="{4BA92625-1958-4AE9-BF50-34AEE5367A75}"/>
              </a:ext>
            </a:extLst>
          </p:cNvPr>
          <p:cNvSpPr>
            <a:spLocks noEditPoints="1"/>
          </p:cNvSpPr>
          <p:nvPr/>
        </p:nvSpPr>
        <p:spPr bwMode="auto">
          <a:xfrm>
            <a:off x="5134133" y="3691318"/>
            <a:ext cx="341313" cy="339725"/>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9 w 176"/>
              <a:gd name="T19" fmla="*/ 147 h 176"/>
              <a:gd name="T20" fmla="*/ 1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7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5" y="72"/>
                  <a:pt x="176" y="70"/>
                  <a:pt x="176" y="68"/>
                </a:cubicBezTo>
                <a:cubicBezTo>
                  <a:pt x="176" y="52"/>
                  <a:pt x="176" y="52"/>
                  <a:pt x="176" y="52"/>
                </a:cubicBezTo>
                <a:cubicBezTo>
                  <a:pt x="176" y="51"/>
                  <a:pt x="176" y="49"/>
                  <a:pt x="174" y="49"/>
                </a:cubicBezTo>
                <a:cubicBezTo>
                  <a:pt x="174" y="49"/>
                  <a:pt x="174" y="49"/>
                  <a:pt x="174" y="49"/>
                </a:cubicBezTo>
                <a:cubicBezTo>
                  <a:pt x="90" y="1"/>
                  <a:pt x="90" y="1"/>
                  <a:pt x="90" y="1"/>
                </a:cubicBezTo>
                <a:cubicBezTo>
                  <a:pt x="90" y="1"/>
                  <a:pt x="90" y="1"/>
                  <a:pt x="90" y="1"/>
                </a:cubicBezTo>
                <a:cubicBezTo>
                  <a:pt x="90" y="0"/>
                  <a:pt x="89" y="0"/>
                  <a:pt x="88" y="0"/>
                </a:cubicBezTo>
                <a:cubicBezTo>
                  <a:pt x="88"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1" y="144"/>
                  <a:pt x="9" y="145"/>
                  <a:pt x="9" y="147"/>
                </a:cubicBezTo>
                <a:cubicBezTo>
                  <a:pt x="9" y="147"/>
                  <a:pt x="9" y="147"/>
                  <a:pt x="9" y="147"/>
                </a:cubicBezTo>
                <a:cubicBezTo>
                  <a:pt x="1" y="171"/>
                  <a:pt x="1" y="171"/>
                  <a:pt x="1" y="171"/>
                </a:cubicBezTo>
                <a:cubicBezTo>
                  <a:pt x="1" y="171"/>
                  <a:pt x="1" y="171"/>
                  <a:pt x="1" y="171"/>
                </a:cubicBezTo>
                <a:cubicBezTo>
                  <a:pt x="1" y="171"/>
                  <a:pt x="0" y="172"/>
                  <a:pt x="0" y="172"/>
                </a:cubicBezTo>
                <a:cubicBezTo>
                  <a:pt x="0" y="174"/>
                  <a:pt x="2" y="176"/>
                  <a:pt x="4" y="176"/>
                </a:cubicBezTo>
                <a:cubicBezTo>
                  <a:pt x="172" y="176"/>
                  <a:pt x="172" y="176"/>
                  <a:pt x="172" y="176"/>
                </a:cubicBezTo>
                <a:cubicBezTo>
                  <a:pt x="175"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8"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20" y="48"/>
                  <a:pt x="20" y="48"/>
                  <a:pt x="20" y="48"/>
                </a:cubicBezTo>
                <a:lnTo>
                  <a:pt x="88" y="9"/>
                </a:lnTo>
                <a:close/>
                <a:moveTo>
                  <a:pt x="162" y="152"/>
                </a:moveTo>
                <a:cubicBezTo>
                  <a:pt x="167" y="168"/>
                  <a:pt x="167" y="168"/>
                  <a:pt x="167" y="168"/>
                </a:cubicBezTo>
                <a:cubicBezTo>
                  <a:pt x="10" y="168"/>
                  <a:pt x="10" y="168"/>
                  <a:pt x="10" y="168"/>
                </a:cubicBezTo>
                <a:cubicBezTo>
                  <a:pt x="15" y="152"/>
                  <a:pt x="15" y="152"/>
                  <a:pt x="15" y="152"/>
                </a:cubicBezTo>
                <a:lnTo>
                  <a:pt x="162"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0">
            <a:extLst>
              <a:ext uri="{FF2B5EF4-FFF2-40B4-BE49-F238E27FC236}">
                <a16:creationId xmlns:a16="http://schemas.microsoft.com/office/drawing/2014/main" id="{63483428-65CE-4CC6-9B71-ADC03809590A}"/>
              </a:ext>
            </a:extLst>
          </p:cNvPr>
          <p:cNvSpPr>
            <a:spLocks noEditPoints="1"/>
          </p:cNvSpPr>
          <p:nvPr/>
        </p:nvSpPr>
        <p:spPr bwMode="auto">
          <a:xfrm>
            <a:off x="7671337" y="3020303"/>
            <a:ext cx="185738" cy="341313"/>
          </a:xfrm>
          <a:custGeom>
            <a:avLst/>
            <a:gdLst>
              <a:gd name="T0" fmla="*/ 96 w 96"/>
              <a:gd name="T1" fmla="*/ 68 h 176"/>
              <a:gd name="T2" fmla="*/ 92 w 96"/>
              <a:gd name="T3" fmla="*/ 64 h 176"/>
              <a:gd name="T4" fmla="*/ 61 w 96"/>
              <a:gd name="T5" fmla="*/ 64 h 176"/>
              <a:gd name="T6" fmla="*/ 80 w 96"/>
              <a:gd name="T7" fmla="*/ 5 h 176"/>
              <a:gd name="T8" fmla="*/ 80 w 96"/>
              <a:gd name="T9" fmla="*/ 5 h 176"/>
              <a:gd name="T10" fmla="*/ 80 w 96"/>
              <a:gd name="T11" fmla="*/ 4 h 176"/>
              <a:gd name="T12" fmla="*/ 76 w 96"/>
              <a:gd name="T13" fmla="*/ 0 h 176"/>
              <a:gd name="T14" fmla="*/ 36 w 96"/>
              <a:gd name="T15" fmla="*/ 0 h 176"/>
              <a:gd name="T16" fmla="*/ 33 w 96"/>
              <a:gd name="T17" fmla="*/ 3 h 176"/>
              <a:gd name="T18" fmla="*/ 33 w 96"/>
              <a:gd name="T19" fmla="*/ 3 h 176"/>
              <a:gd name="T20" fmla="*/ 1 w 96"/>
              <a:gd name="T21" fmla="*/ 99 h 176"/>
              <a:gd name="T22" fmla="*/ 1 w 96"/>
              <a:gd name="T23" fmla="*/ 99 h 176"/>
              <a:gd name="T24" fmla="*/ 0 w 96"/>
              <a:gd name="T25" fmla="*/ 100 h 176"/>
              <a:gd name="T26" fmla="*/ 4 w 96"/>
              <a:gd name="T27" fmla="*/ 104 h 176"/>
              <a:gd name="T28" fmla="*/ 40 w 96"/>
              <a:gd name="T29" fmla="*/ 104 h 176"/>
              <a:gd name="T30" fmla="*/ 32 w 96"/>
              <a:gd name="T31" fmla="*/ 172 h 176"/>
              <a:gd name="T32" fmla="*/ 33 w 96"/>
              <a:gd name="T33" fmla="*/ 172 h 176"/>
              <a:gd name="T34" fmla="*/ 32 w 96"/>
              <a:gd name="T35" fmla="*/ 172 h 176"/>
              <a:gd name="T36" fmla="*/ 36 w 96"/>
              <a:gd name="T37" fmla="*/ 176 h 176"/>
              <a:gd name="T38" fmla="*/ 40 w 96"/>
              <a:gd name="T39" fmla="*/ 174 h 176"/>
              <a:gd name="T40" fmla="*/ 40 w 96"/>
              <a:gd name="T41" fmla="*/ 174 h 176"/>
              <a:gd name="T42" fmla="*/ 96 w 96"/>
              <a:gd name="T43" fmla="*/ 70 h 176"/>
              <a:gd name="T44" fmla="*/ 96 w 96"/>
              <a:gd name="T45" fmla="*/ 70 h 176"/>
              <a:gd name="T46" fmla="*/ 96 w 96"/>
              <a:gd name="T47" fmla="*/ 68 h 176"/>
              <a:gd name="T48" fmla="*/ 43 w 96"/>
              <a:gd name="T49" fmla="*/ 152 h 176"/>
              <a:gd name="T50" fmla="*/ 48 w 96"/>
              <a:gd name="T51" fmla="*/ 101 h 176"/>
              <a:gd name="T52" fmla="*/ 48 w 96"/>
              <a:gd name="T53" fmla="*/ 101 h 176"/>
              <a:gd name="T54" fmla="*/ 48 w 96"/>
              <a:gd name="T55" fmla="*/ 100 h 176"/>
              <a:gd name="T56" fmla="*/ 44 w 96"/>
              <a:gd name="T57" fmla="*/ 96 h 176"/>
              <a:gd name="T58" fmla="*/ 10 w 96"/>
              <a:gd name="T59" fmla="*/ 96 h 176"/>
              <a:gd name="T60" fmla="*/ 39 w 96"/>
              <a:gd name="T61" fmla="*/ 8 h 176"/>
              <a:gd name="T62" fmla="*/ 71 w 96"/>
              <a:gd name="T63" fmla="*/ 8 h 176"/>
              <a:gd name="T64" fmla="*/ 51 w 96"/>
              <a:gd name="T65" fmla="*/ 67 h 176"/>
              <a:gd name="T66" fmla="*/ 51 w 96"/>
              <a:gd name="T67" fmla="*/ 67 h 176"/>
              <a:gd name="T68" fmla="*/ 51 w 96"/>
              <a:gd name="T69" fmla="*/ 68 h 176"/>
              <a:gd name="T70" fmla="*/ 55 w 96"/>
              <a:gd name="T71" fmla="*/ 72 h 176"/>
              <a:gd name="T72" fmla="*/ 86 w 96"/>
              <a:gd name="T73" fmla="*/ 72 h 176"/>
              <a:gd name="T74" fmla="*/ 43 w 96"/>
              <a:gd name="T7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76">
                <a:moveTo>
                  <a:pt x="96" y="68"/>
                </a:moveTo>
                <a:cubicBezTo>
                  <a:pt x="96" y="66"/>
                  <a:pt x="95" y="64"/>
                  <a:pt x="92" y="64"/>
                </a:cubicBezTo>
                <a:cubicBezTo>
                  <a:pt x="61" y="64"/>
                  <a:pt x="61" y="64"/>
                  <a:pt x="61" y="64"/>
                </a:cubicBezTo>
                <a:cubicBezTo>
                  <a:pt x="80" y="5"/>
                  <a:pt x="80" y="5"/>
                  <a:pt x="80" y="5"/>
                </a:cubicBezTo>
                <a:cubicBezTo>
                  <a:pt x="80" y="5"/>
                  <a:pt x="80" y="5"/>
                  <a:pt x="80" y="5"/>
                </a:cubicBezTo>
                <a:cubicBezTo>
                  <a:pt x="80" y="5"/>
                  <a:pt x="80" y="5"/>
                  <a:pt x="80" y="4"/>
                </a:cubicBezTo>
                <a:cubicBezTo>
                  <a:pt x="80" y="2"/>
                  <a:pt x="79" y="0"/>
                  <a:pt x="76" y="0"/>
                </a:cubicBezTo>
                <a:cubicBezTo>
                  <a:pt x="36" y="0"/>
                  <a:pt x="36" y="0"/>
                  <a:pt x="36" y="0"/>
                </a:cubicBezTo>
                <a:cubicBezTo>
                  <a:pt x="35" y="0"/>
                  <a:pt x="33" y="1"/>
                  <a:pt x="33" y="3"/>
                </a:cubicBezTo>
                <a:cubicBezTo>
                  <a:pt x="33" y="3"/>
                  <a:pt x="33" y="3"/>
                  <a:pt x="33" y="3"/>
                </a:cubicBezTo>
                <a:cubicBezTo>
                  <a:pt x="1" y="99"/>
                  <a:pt x="1" y="99"/>
                  <a:pt x="1" y="99"/>
                </a:cubicBezTo>
                <a:cubicBezTo>
                  <a:pt x="1" y="99"/>
                  <a:pt x="1" y="99"/>
                  <a:pt x="1" y="99"/>
                </a:cubicBezTo>
                <a:cubicBezTo>
                  <a:pt x="1" y="99"/>
                  <a:pt x="0" y="100"/>
                  <a:pt x="0" y="100"/>
                </a:cubicBezTo>
                <a:cubicBezTo>
                  <a:pt x="0" y="102"/>
                  <a:pt x="2" y="104"/>
                  <a:pt x="4" y="104"/>
                </a:cubicBezTo>
                <a:cubicBezTo>
                  <a:pt x="40" y="104"/>
                  <a:pt x="40" y="104"/>
                  <a:pt x="40" y="104"/>
                </a:cubicBezTo>
                <a:cubicBezTo>
                  <a:pt x="32" y="172"/>
                  <a:pt x="32" y="172"/>
                  <a:pt x="32" y="172"/>
                </a:cubicBezTo>
                <a:cubicBezTo>
                  <a:pt x="33" y="172"/>
                  <a:pt x="33" y="172"/>
                  <a:pt x="33" y="172"/>
                </a:cubicBezTo>
                <a:cubicBezTo>
                  <a:pt x="33" y="172"/>
                  <a:pt x="32" y="172"/>
                  <a:pt x="32" y="172"/>
                </a:cubicBezTo>
                <a:cubicBezTo>
                  <a:pt x="32" y="174"/>
                  <a:pt x="34" y="176"/>
                  <a:pt x="36" y="176"/>
                </a:cubicBezTo>
                <a:cubicBezTo>
                  <a:pt x="38" y="176"/>
                  <a:pt x="39" y="175"/>
                  <a:pt x="40" y="174"/>
                </a:cubicBezTo>
                <a:cubicBezTo>
                  <a:pt x="40" y="174"/>
                  <a:pt x="40" y="174"/>
                  <a:pt x="40" y="174"/>
                </a:cubicBezTo>
                <a:cubicBezTo>
                  <a:pt x="96" y="70"/>
                  <a:pt x="96" y="70"/>
                  <a:pt x="96" y="70"/>
                </a:cubicBezTo>
                <a:cubicBezTo>
                  <a:pt x="96" y="70"/>
                  <a:pt x="96" y="70"/>
                  <a:pt x="96" y="70"/>
                </a:cubicBezTo>
                <a:cubicBezTo>
                  <a:pt x="96" y="69"/>
                  <a:pt x="96" y="69"/>
                  <a:pt x="96" y="68"/>
                </a:cubicBezTo>
                <a:moveTo>
                  <a:pt x="43" y="152"/>
                </a:moveTo>
                <a:cubicBezTo>
                  <a:pt x="48" y="101"/>
                  <a:pt x="48" y="101"/>
                  <a:pt x="48" y="101"/>
                </a:cubicBezTo>
                <a:cubicBezTo>
                  <a:pt x="48" y="101"/>
                  <a:pt x="48" y="101"/>
                  <a:pt x="48" y="101"/>
                </a:cubicBezTo>
                <a:cubicBezTo>
                  <a:pt x="48" y="100"/>
                  <a:pt x="48" y="100"/>
                  <a:pt x="48" y="100"/>
                </a:cubicBezTo>
                <a:cubicBezTo>
                  <a:pt x="48" y="98"/>
                  <a:pt x="47" y="96"/>
                  <a:pt x="44" y="96"/>
                </a:cubicBezTo>
                <a:cubicBezTo>
                  <a:pt x="10" y="96"/>
                  <a:pt x="10" y="96"/>
                  <a:pt x="10" y="96"/>
                </a:cubicBezTo>
                <a:cubicBezTo>
                  <a:pt x="39" y="8"/>
                  <a:pt x="39" y="8"/>
                  <a:pt x="39" y="8"/>
                </a:cubicBezTo>
                <a:cubicBezTo>
                  <a:pt x="71" y="8"/>
                  <a:pt x="71" y="8"/>
                  <a:pt x="71" y="8"/>
                </a:cubicBezTo>
                <a:cubicBezTo>
                  <a:pt x="51" y="67"/>
                  <a:pt x="51" y="67"/>
                  <a:pt x="51" y="67"/>
                </a:cubicBezTo>
                <a:cubicBezTo>
                  <a:pt x="51" y="67"/>
                  <a:pt x="51" y="67"/>
                  <a:pt x="51" y="67"/>
                </a:cubicBezTo>
                <a:cubicBezTo>
                  <a:pt x="51" y="67"/>
                  <a:pt x="51" y="68"/>
                  <a:pt x="51" y="68"/>
                </a:cubicBezTo>
                <a:cubicBezTo>
                  <a:pt x="51" y="70"/>
                  <a:pt x="53" y="72"/>
                  <a:pt x="55" y="72"/>
                </a:cubicBezTo>
                <a:cubicBezTo>
                  <a:pt x="86" y="72"/>
                  <a:pt x="86" y="72"/>
                  <a:pt x="86" y="72"/>
                </a:cubicBezTo>
                <a:lnTo>
                  <a:pt x="43" y="1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1">
            <a:extLst>
              <a:ext uri="{FF2B5EF4-FFF2-40B4-BE49-F238E27FC236}">
                <a16:creationId xmlns:a16="http://schemas.microsoft.com/office/drawing/2014/main" id="{1B79B0CC-5AB6-40BF-BCD3-51A5935952F7}"/>
              </a:ext>
            </a:extLst>
          </p:cNvPr>
          <p:cNvSpPr>
            <a:spLocks noEditPoints="1"/>
          </p:cNvSpPr>
          <p:nvPr/>
        </p:nvSpPr>
        <p:spPr bwMode="auto">
          <a:xfrm>
            <a:off x="5778863" y="3721480"/>
            <a:ext cx="341313" cy="279400"/>
          </a:xfrm>
          <a:custGeom>
            <a:avLst/>
            <a:gdLst>
              <a:gd name="T0" fmla="*/ 168 w 176"/>
              <a:gd name="T1" fmla="*/ 136 h 144"/>
              <a:gd name="T2" fmla="*/ 172 w 176"/>
              <a:gd name="T3" fmla="*/ 32 h 144"/>
              <a:gd name="T4" fmla="*/ 172 w 176"/>
              <a:gd name="T5" fmla="*/ 24 h 144"/>
              <a:gd name="T6" fmla="*/ 168 w 176"/>
              <a:gd name="T7" fmla="*/ 8 h 144"/>
              <a:gd name="T8" fmla="*/ 16 w 176"/>
              <a:gd name="T9" fmla="*/ 0 h 144"/>
              <a:gd name="T10" fmla="*/ 8 w 176"/>
              <a:gd name="T11" fmla="*/ 24 h 144"/>
              <a:gd name="T12" fmla="*/ 0 w 176"/>
              <a:gd name="T13" fmla="*/ 28 h 144"/>
              <a:gd name="T14" fmla="*/ 8 w 176"/>
              <a:gd name="T15" fmla="*/ 32 h 144"/>
              <a:gd name="T16" fmla="*/ 4 w 176"/>
              <a:gd name="T17" fmla="*/ 136 h 144"/>
              <a:gd name="T18" fmla="*/ 4 w 176"/>
              <a:gd name="T19" fmla="*/ 144 h 144"/>
              <a:gd name="T20" fmla="*/ 176 w 176"/>
              <a:gd name="T21" fmla="*/ 140 h 144"/>
              <a:gd name="T22" fmla="*/ 96 w 176"/>
              <a:gd name="T23" fmla="*/ 136 h 144"/>
              <a:gd name="T24" fmla="*/ 80 w 176"/>
              <a:gd name="T25" fmla="*/ 96 h 144"/>
              <a:gd name="T26" fmla="*/ 96 w 176"/>
              <a:gd name="T27" fmla="*/ 136 h 144"/>
              <a:gd name="T28" fmla="*/ 104 w 176"/>
              <a:gd name="T29" fmla="*/ 136 h 144"/>
              <a:gd name="T30" fmla="*/ 100 w 176"/>
              <a:gd name="T31" fmla="*/ 88 h 144"/>
              <a:gd name="T32" fmla="*/ 72 w 176"/>
              <a:gd name="T33" fmla="*/ 92 h 144"/>
              <a:gd name="T34" fmla="*/ 16 w 176"/>
              <a:gd name="T35" fmla="*/ 136 h 144"/>
              <a:gd name="T36" fmla="*/ 28 w 176"/>
              <a:gd name="T37" fmla="*/ 56 h 144"/>
              <a:gd name="T38" fmla="*/ 52 w 176"/>
              <a:gd name="T39" fmla="*/ 56 h 144"/>
              <a:gd name="T40" fmla="*/ 76 w 176"/>
              <a:gd name="T41" fmla="*/ 56 h 144"/>
              <a:gd name="T42" fmla="*/ 100 w 176"/>
              <a:gd name="T43" fmla="*/ 56 h 144"/>
              <a:gd name="T44" fmla="*/ 124 w 176"/>
              <a:gd name="T45" fmla="*/ 56 h 144"/>
              <a:gd name="T46" fmla="*/ 148 w 176"/>
              <a:gd name="T47" fmla="*/ 56 h 144"/>
              <a:gd name="T48" fmla="*/ 160 w 176"/>
              <a:gd name="T49" fmla="*/ 136 h 144"/>
              <a:gd name="T50" fmla="*/ 20 w 176"/>
              <a:gd name="T51" fmla="*/ 32 h 144"/>
              <a:gd name="T52" fmla="*/ 36 w 176"/>
              <a:gd name="T53" fmla="*/ 40 h 144"/>
              <a:gd name="T54" fmla="*/ 20 w 176"/>
              <a:gd name="T55" fmla="*/ 40 h 144"/>
              <a:gd name="T56" fmla="*/ 44 w 176"/>
              <a:gd name="T57" fmla="*/ 32 h 144"/>
              <a:gd name="T58" fmla="*/ 60 w 176"/>
              <a:gd name="T59" fmla="*/ 40 h 144"/>
              <a:gd name="T60" fmla="*/ 44 w 176"/>
              <a:gd name="T61" fmla="*/ 40 h 144"/>
              <a:gd name="T62" fmla="*/ 68 w 176"/>
              <a:gd name="T63" fmla="*/ 32 h 144"/>
              <a:gd name="T64" fmla="*/ 84 w 176"/>
              <a:gd name="T65" fmla="*/ 40 h 144"/>
              <a:gd name="T66" fmla="*/ 68 w 176"/>
              <a:gd name="T67" fmla="*/ 40 h 144"/>
              <a:gd name="T68" fmla="*/ 92 w 176"/>
              <a:gd name="T69" fmla="*/ 32 h 144"/>
              <a:gd name="T70" fmla="*/ 108 w 176"/>
              <a:gd name="T71" fmla="*/ 40 h 144"/>
              <a:gd name="T72" fmla="*/ 92 w 176"/>
              <a:gd name="T73" fmla="*/ 40 h 144"/>
              <a:gd name="T74" fmla="*/ 116 w 176"/>
              <a:gd name="T75" fmla="*/ 32 h 144"/>
              <a:gd name="T76" fmla="*/ 132 w 176"/>
              <a:gd name="T77" fmla="*/ 40 h 144"/>
              <a:gd name="T78" fmla="*/ 116 w 176"/>
              <a:gd name="T79" fmla="*/ 40 h 144"/>
              <a:gd name="T80" fmla="*/ 140 w 176"/>
              <a:gd name="T81" fmla="*/ 32 h 144"/>
              <a:gd name="T82" fmla="*/ 156 w 176"/>
              <a:gd name="T83" fmla="*/ 40 h 144"/>
              <a:gd name="T84" fmla="*/ 140 w 176"/>
              <a:gd name="T85" fmla="*/ 40 h 144"/>
              <a:gd name="T86" fmla="*/ 16 w 176"/>
              <a:gd name="T87" fmla="*/ 24 h 144"/>
              <a:gd name="T88" fmla="*/ 160 w 176"/>
              <a:gd name="T89" fmla="*/ 8 h 144"/>
              <a:gd name="T90" fmla="*/ 60 w 176"/>
              <a:gd name="T91" fmla="*/ 88 h 144"/>
              <a:gd name="T92" fmla="*/ 32 w 176"/>
              <a:gd name="T93" fmla="*/ 92 h 144"/>
              <a:gd name="T94" fmla="*/ 36 w 176"/>
              <a:gd name="T95" fmla="*/ 120 h 144"/>
              <a:gd name="T96" fmla="*/ 64 w 176"/>
              <a:gd name="T97" fmla="*/ 116 h 144"/>
              <a:gd name="T98" fmla="*/ 60 w 176"/>
              <a:gd name="T99" fmla="*/ 88 h 144"/>
              <a:gd name="T100" fmla="*/ 40 w 176"/>
              <a:gd name="T101" fmla="*/ 112 h 144"/>
              <a:gd name="T102" fmla="*/ 56 w 176"/>
              <a:gd name="T103" fmla="*/ 96 h 144"/>
              <a:gd name="T104" fmla="*/ 140 w 176"/>
              <a:gd name="T105" fmla="*/ 88 h 144"/>
              <a:gd name="T106" fmla="*/ 112 w 176"/>
              <a:gd name="T107" fmla="*/ 92 h 144"/>
              <a:gd name="T108" fmla="*/ 116 w 176"/>
              <a:gd name="T109" fmla="*/ 120 h 144"/>
              <a:gd name="T110" fmla="*/ 144 w 176"/>
              <a:gd name="T111" fmla="*/ 116 h 144"/>
              <a:gd name="T112" fmla="*/ 140 w 176"/>
              <a:gd name="T113" fmla="*/ 88 h 144"/>
              <a:gd name="T114" fmla="*/ 120 w 176"/>
              <a:gd name="T115" fmla="*/ 112 h 144"/>
              <a:gd name="T116" fmla="*/ 136 w 176"/>
              <a:gd name="T11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172" y="136"/>
                </a:moveTo>
                <a:cubicBezTo>
                  <a:pt x="168" y="136"/>
                  <a:pt x="168" y="136"/>
                  <a:pt x="168" y="136"/>
                </a:cubicBezTo>
                <a:cubicBezTo>
                  <a:pt x="168" y="32"/>
                  <a:pt x="168" y="32"/>
                  <a:pt x="168" y="32"/>
                </a:cubicBezTo>
                <a:cubicBezTo>
                  <a:pt x="172" y="32"/>
                  <a:pt x="172" y="32"/>
                  <a:pt x="172" y="32"/>
                </a:cubicBezTo>
                <a:cubicBezTo>
                  <a:pt x="175" y="32"/>
                  <a:pt x="176" y="30"/>
                  <a:pt x="176" y="28"/>
                </a:cubicBezTo>
                <a:cubicBezTo>
                  <a:pt x="176" y="26"/>
                  <a:pt x="175" y="24"/>
                  <a:pt x="172" y="24"/>
                </a:cubicBezTo>
                <a:cubicBezTo>
                  <a:pt x="168" y="24"/>
                  <a:pt x="168" y="24"/>
                  <a:pt x="168" y="24"/>
                </a:cubicBezTo>
                <a:cubicBezTo>
                  <a:pt x="168" y="8"/>
                  <a:pt x="168" y="8"/>
                  <a:pt x="168" y="8"/>
                </a:cubicBezTo>
                <a:cubicBezTo>
                  <a:pt x="168" y="4"/>
                  <a:pt x="165"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5" y="144"/>
                  <a:pt x="176" y="142"/>
                  <a:pt x="176" y="140"/>
                </a:cubicBezTo>
                <a:cubicBezTo>
                  <a:pt x="176" y="138"/>
                  <a:pt x="175"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3"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1"/>
                  <a:pt x="16" y="51"/>
                  <a:pt x="16" y="51"/>
                </a:cubicBezTo>
                <a:cubicBezTo>
                  <a:pt x="19" y="54"/>
                  <a:pt x="24" y="56"/>
                  <a:pt x="28" y="56"/>
                </a:cubicBezTo>
                <a:cubicBezTo>
                  <a:pt x="33" y="56"/>
                  <a:pt x="38" y="54"/>
                  <a:pt x="40" y="51"/>
                </a:cubicBezTo>
                <a:cubicBezTo>
                  <a:pt x="43" y="54"/>
                  <a:pt x="48" y="56"/>
                  <a:pt x="52" y="56"/>
                </a:cubicBezTo>
                <a:cubicBezTo>
                  <a:pt x="57" y="56"/>
                  <a:pt x="62" y="54"/>
                  <a:pt x="64" y="51"/>
                </a:cubicBezTo>
                <a:cubicBezTo>
                  <a:pt x="67" y="54"/>
                  <a:pt x="72" y="56"/>
                  <a:pt x="76" y="56"/>
                </a:cubicBezTo>
                <a:cubicBezTo>
                  <a:pt x="81" y="56"/>
                  <a:pt x="86" y="54"/>
                  <a:pt x="88" y="51"/>
                </a:cubicBezTo>
                <a:cubicBezTo>
                  <a:pt x="91" y="54"/>
                  <a:pt x="96" y="56"/>
                  <a:pt x="100" y="56"/>
                </a:cubicBezTo>
                <a:cubicBezTo>
                  <a:pt x="105" y="56"/>
                  <a:pt x="110" y="54"/>
                  <a:pt x="112" y="51"/>
                </a:cubicBezTo>
                <a:cubicBezTo>
                  <a:pt x="115" y="54"/>
                  <a:pt x="120" y="56"/>
                  <a:pt x="124" y="56"/>
                </a:cubicBezTo>
                <a:cubicBezTo>
                  <a:pt x="129" y="56"/>
                  <a:pt x="134" y="54"/>
                  <a:pt x="136" y="51"/>
                </a:cubicBezTo>
                <a:cubicBezTo>
                  <a:pt x="139" y="54"/>
                  <a:pt x="144" y="56"/>
                  <a:pt x="148" y="56"/>
                </a:cubicBezTo>
                <a:cubicBezTo>
                  <a:pt x="153" y="56"/>
                  <a:pt x="158" y="54"/>
                  <a:pt x="160" y="51"/>
                </a:cubicBezTo>
                <a:lnTo>
                  <a:pt x="160" y="136"/>
                </a:lnTo>
                <a:close/>
                <a:moveTo>
                  <a:pt x="20" y="40"/>
                </a:moveTo>
                <a:cubicBezTo>
                  <a:pt x="20" y="32"/>
                  <a:pt x="20" y="32"/>
                  <a:pt x="20" y="32"/>
                </a:cubicBezTo>
                <a:cubicBezTo>
                  <a:pt x="36" y="32"/>
                  <a:pt x="36" y="32"/>
                  <a:pt x="36" y="32"/>
                </a:cubicBezTo>
                <a:cubicBezTo>
                  <a:pt x="36" y="40"/>
                  <a:pt x="36" y="40"/>
                  <a:pt x="36" y="40"/>
                </a:cubicBezTo>
                <a:cubicBezTo>
                  <a:pt x="36" y="45"/>
                  <a:pt x="33" y="48"/>
                  <a:pt x="28" y="48"/>
                </a:cubicBezTo>
                <a:cubicBezTo>
                  <a:pt x="24" y="48"/>
                  <a:pt x="20" y="45"/>
                  <a:pt x="20" y="40"/>
                </a:cubicBezTo>
                <a:moveTo>
                  <a:pt x="44" y="40"/>
                </a:moveTo>
                <a:cubicBezTo>
                  <a:pt x="44" y="32"/>
                  <a:pt x="44" y="32"/>
                  <a:pt x="44" y="32"/>
                </a:cubicBezTo>
                <a:cubicBezTo>
                  <a:pt x="60" y="32"/>
                  <a:pt x="60" y="32"/>
                  <a:pt x="60" y="32"/>
                </a:cubicBezTo>
                <a:cubicBezTo>
                  <a:pt x="60" y="40"/>
                  <a:pt x="60" y="40"/>
                  <a:pt x="60" y="40"/>
                </a:cubicBezTo>
                <a:cubicBezTo>
                  <a:pt x="60" y="45"/>
                  <a:pt x="57" y="48"/>
                  <a:pt x="52" y="48"/>
                </a:cubicBezTo>
                <a:cubicBezTo>
                  <a:pt x="48" y="48"/>
                  <a:pt x="44" y="45"/>
                  <a:pt x="44" y="40"/>
                </a:cubicBezTo>
                <a:moveTo>
                  <a:pt x="68" y="40"/>
                </a:moveTo>
                <a:cubicBezTo>
                  <a:pt x="68" y="32"/>
                  <a:pt x="68" y="32"/>
                  <a:pt x="68" y="32"/>
                </a:cubicBezTo>
                <a:cubicBezTo>
                  <a:pt x="84" y="32"/>
                  <a:pt x="84" y="32"/>
                  <a:pt x="84" y="32"/>
                </a:cubicBezTo>
                <a:cubicBezTo>
                  <a:pt x="84" y="40"/>
                  <a:pt x="84" y="40"/>
                  <a:pt x="84" y="40"/>
                </a:cubicBezTo>
                <a:cubicBezTo>
                  <a:pt x="84" y="45"/>
                  <a:pt x="81" y="48"/>
                  <a:pt x="76" y="48"/>
                </a:cubicBezTo>
                <a:cubicBezTo>
                  <a:pt x="72" y="48"/>
                  <a:pt x="68" y="45"/>
                  <a:pt x="68" y="40"/>
                </a:cubicBezTo>
                <a:moveTo>
                  <a:pt x="92" y="40"/>
                </a:moveTo>
                <a:cubicBezTo>
                  <a:pt x="92" y="32"/>
                  <a:pt x="92" y="32"/>
                  <a:pt x="92" y="32"/>
                </a:cubicBezTo>
                <a:cubicBezTo>
                  <a:pt x="108" y="32"/>
                  <a:pt x="108" y="32"/>
                  <a:pt x="108" y="32"/>
                </a:cubicBezTo>
                <a:cubicBezTo>
                  <a:pt x="108" y="40"/>
                  <a:pt x="108" y="40"/>
                  <a:pt x="108" y="40"/>
                </a:cubicBezTo>
                <a:cubicBezTo>
                  <a:pt x="108" y="45"/>
                  <a:pt x="105" y="48"/>
                  <a:pt x="100" y="48"/>
                </a:cubicBezTo>
                <a:cubicBezTo>
                  <a:pt x="96" y="48"/>
                  <a:pt x="92" y="45"/>
                  <a:pt x="92" y="40"/>
                </a:cubicBezTo>
                <a:moveTo>
                  <a:pt x="116" y="40"/>
                </a:moveTo>
                <a:cubicBezTo>
                  <a:pt x="116" y="32"/>
                  <a:pt x="116" y="32"/>
                  <a:pt x="116" y="32"/>
                </a:cubicBezTo>
                <a:cubicBezTo>
                  <a:pt x="132" y="32"/>
                  <a:pt x="132" y="32"/>
                  <a:pt x="132" y="32"/>
                </a:cubicBezTo>
                <a:cubicBezTo>
                  <a:pt x="132" y="40"/>
                  <a:pt x="132" y="40"/>
                  <a:pt x="132" y="40"/>
                </a:cubicBezTo>
                <a:cubicBezTo>
                  <a:pt x="132" y="45"/>
                  <a:pt x="129" y="48"/>
                  <a:pt x="124" y="48"/>
                </a:cubicBezTo>
                <a:cubicBezTo>
                  <a:pt x="120" y="48"/>
                  <a:pt x="116" y="45"/>
                  <a:pt x="116" y="40"/>
                </a:cubicBezTo>
                <a:moveTo>
                  <a:pt x="140" y="40"/>
                </a:moveTo>
                <a:cubicBezTo>
                  <a:pt x="140" y="32"/>
                  <a:pt x="140" y="32"/>
                  <a:pt x="140" y="32"/>
                </a:cubicBezTo>
                <a:cubicBezTo>
                  <a:pt x="156" y="32"/>
                  <a:pt x="156" y="32"/>
                  <a:pt x="156" y="32"/>
                </a:cubicBezTo>
                <a:cubicBezTo>
                  <a:pt x="156" y="40"/>
                  <a:pt x="156" y="40"/>
                  <a:pt x="156" y="40"/>
                </a:cubicBezTo>
                <a:cubicBezTo>
                  <a:pt x="156" y="45"/>
                  <a:pt x="153" y="48"/>
                  <a:pt x="148" y="48"/>
                </a:cubicBezTo>
                <a:cubicBezTo>
                  <a:pt x="144" y="48"/>
                  <a:pt x="140" y="45"/>
                  <a:pt x="140" y="40"/>
                </a:cubicBezTo>
                <a:moveTo>
                  <a:pt x="160" y="24"/>
                </a:moveTo>
                <a:cubicBezTo>
                  <a:pt x="16" y="24"/>
                  <a:pt x="16" y="24"/>
                  <a:pt x="16" y="24"/>
                </a:cubicBezTo>
                <a:cubicBezTo>
                  <a:pt x="16" y="8"/>
                  <a:pt x="16" y="8"/>
                  <a:pt x="16" y="8"/>
                </a:cubicBezTo>
                <a:cubicBezTo>
                  <a:pt x="160" y="8"/>
                  <a:pt x="160" y="8"/>
                  <a:pt x="160" y="8"/>
                </a:cubicBezTo>
                <a:lnTo>
                  <a:pt x="160" y="24"/>
                </a:lnTo>
                <a:close/>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3" y="120"/>
                  <a:pt x="64" y="118"/>
                  <a:pt x="64" y="116"/>
                </a:cubicBezTo>
                <a:cubicBezTo>
                  <a:pt x="64" y="92"/>
                  <a:pt x="64" y="92"/>
                  <a:pt x="64" y="92"/>
                </a:cubicBezTo>
                <a:cubicBezTo>
                  <a:pt x="64" y="90"/>
                  <a:pt x="63"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3" y="120"/>
                  <a:pt x="144" y="118"/>
                  <a:pt x="144" y="116"/>
                </a:cubicBezTo>
                <a:cubicBezTo>
                  <a:pt x="144" y="92"/>
                  <a:pt x="144" y="92"/>
                  <a:pt x="144" y="92"/>
                </a:cubicBezTo>
                <a:cubicBezTo>
                  <a:pt x="144" y="90"/>
                  <a:pt x="143"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2">
            <a:extLst>
              <a:ext uri="{FF2B5EF4-FFF2-40B4-BE49-F238E27FC236}">
                <a16:creationId xmlns:a16="http://schemas.microsoft.com/office/drawing/2014/main" id="{965EB73F-4123-44C7-9CB0-391FD1F763D2}"/>
              </a:ext>
            </a:extLst>
          </p:cNvPr>
          <p:cNvSpPr>
            <a:spLocks noEditPoints="1"/>
          </p:cNvSpPr>
          <p:nvPr/>
        </p:nvSpPr>
        <p:spPr bwMode="auto">
          <a:xfrm>
            <a:off x="1972396" y="3690524"/>
            <a:ext cx="279400" cy="341313"/>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3">
            <a:extLst>
              <a:ext uri="{FF2B5EF4-FFF2-40B4-BE49-F238E27FC236}">
                <a16:creationId xmlns:a16="http://schemas.microsoft.com/office/drawing/2014/main" id="{5D8838BF-104E-46E7-8687-C798E1642DB5}"/>
              </a:ext>
            </a:extLst>
          </p:cNvPr>
          <p:cNvSpPr>
            <a:spLocks noEditPoints="1"/>
          </p:cNvSpPr>
          <p:nvPr/>
        </p:nvSpPr>
        <p:spPr bwMode="auto">
          <a:xfrm>
            <a:off x="2555213" y="3690524"/>
            <a:ext cx="341313" cy="341313"/>
          </a:xfrm>
          <a:custGeom>
            <a:avLst/>
            <a:gdLst>
              <a:gd name="T0" fmla="*/ 176 w 176"/>
              <a:gd name="T1" fmla="*/ 52 h 176"/>
              <a:gd name="T2" fmla="*/ 176 w 176"/>
              <a:gd name="T3" fmla="*/ 50 h 176"/>
              <a:gd name="T4" fmla="*/ 176 w 176"/>
              <a:gd name="T5" fmla="*/ 50 h 176"/>
              <a:gd name="T6" fmla="*/ 175 w 176"/>
              <a:gd name="T7" fmla="*/ 50 h 176"/>
              <a:gd name="T8" fmla="*/ 175 w 176"/>
              <a:gd name="T9" fmla="*/ 49 h 176"/>
              <a:gd name="T10" fmla="*/ 128 w 176"/>
              <a:gd name="T11" fmla="*/ 2 h 176"/>
              <a:gd name="T12" fmla="*/ 128 w 176"/>
              <a:gd name="T13" fmla="*/ 2 h 176"/>
              <a:gd name="T14" fmla="*/ 124 w 176"/>
              <a:gd name="T15" fmla="*/ 0 h 176"/>
              <a:gd name="T16" fmla="*/ 52 w 176"/>
              <a:gd name="T17" fmla="*/ 0 h 176"/>
              <a:gd name="T18" fmla="*/ 49 w 176"/>
              <a:gd name="T19" fmla="*/ 2 h 176"/>
              <a:gd name="T20" fmla="*/ 49 w 176"/>
              <a:gd name="T21" fmla="*/ 2 h 176"/>
              <a:gd name="T22" fmla="*/ 2 w 176"/>
              <a:gd name="T23" fmla="*/ 49 h 176"/>
              <a:gd name="T24" fmla="*/ 1 w 176"/>
              <a:gd name="T25" fmla="*/ 50 h 176"/>
              <a:gd name="T26" fmla="*/ 1 w 176"/>
              <a:gd name="T27" fmla="*/ 50 h 176"/>
              <a:gd name="T28" fmla="*/ 1 w 176"/>
              <a:gd name="T29" fmla="*/ 50 h 176"/>
              <a:gd name="T30" fmla="*/ 0 w 176"/>
              <a:gd name="T31" fmla="*/ 52 h 176"/>
              <a:gd name="T32" fmla="*/ 1 w 176"/>
              <a:gd name="T33" fmla="*/ 55 h 176"/>
              <a:gd name="T34" fmla="*/ 1 w 176"/>
              <a:gd name="T35" fmla="*/ 55 h 176"/>
              <a:gd name="T36" fmla="*/ 85 w 176"/>
              <a:gd name="T37" fmla="*/ 175 h 176"/>
              <a:gd name="T38" fmla="*/ 85 w 176"/>
              <a:gd name="T39" fmla="*/ 175 h 176"/>
              <a:gd name="T40" fmla="*/ 88 w 176"/>
              <a:gd name="T41" fmla="*/ 176 h 176"/>
              <a:gd name="T42" fmla="*/ 92 w 176"/>
              <a:gd name="T43" fmla="*/ 175 h 176"/>
              <a:gd name="T44" fmla="*/ 92 w 176"/>
              <a:gd name="T45" fmla="*/ 175 h 176"/>
              <a:gd name="T46" fmla="*/ 176 w 176"/>
              <a:gd name="T47" fmla="*/ 55 h 176"/>
              <a:gd name="T48" fmla="*/ 176 w 176"/>
              <a:gd name="T49" fmla="*/ 55 h 176"/>
              <a:gd name="T50" fmla="*/ 176 w 176"/>
              <a:gd name="T51" fmla="*/ 52 h 176"/>
              <a:gd name="T52" fmla="*/ 123 w 176"/>
              <a:gd name="T53" fmla="*/ 8 h 176"/>
              <a:gd name="T54" fmla="*/ 163 w 176"/>
              <a:gd name="T55" fmla="*/ 48 h 176"/>
              <a:gd name="T56" fmla="*/ 127 w 176"/>
              <a:gd name="T57" fmla="*/ 48 h 176"/>
              <a:gd name="T58" fmla="*/ 107 w 176"/>
              <a:gd name="T59" fmla="*/ 8 h 176"/>
              <a:gd name="T60" fmla="*/ 123 w 176"/>
              <a:gd name="T61" fmla="*/ 8 h 176"/>
              <a:gd name="T62" fmla="*/ 98 w 176"/>
              <a:gd name="T63" fmla="*/ 8 h 176"/>
              <a:gd name="T64" fmla="*/ 118 w 176"/>
              <a:gd name="T65" fmla="*/ 48 h 176"/>
              <a:gd name="T66" fmla="*/ 59 w 176"/>
              <a:gd name="T67" fmla="*/ 48 h 176"/>
              <a:gd name="T68" fmla="*/ 79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50 h 176"/>
              <a:gd name="T88" fmla="*/ 12 w 176"/>
              <a:gd name="T89" fmla="*/ 56 h 176"/>
              <a:gd name="T90" fmla="*/ 88 w 176"/>
              <a:gd name="T91" fmla="*/ 158 h 176"/>
              <a:gd name="T92" fmla="*/ 58 w 176"/>
              <a:gd name="T93" fmla="*/ 56 h 176"/>
              <a:gd name="T94" fmla="*/ 119 w 176"/>
              <a:gd name="T95" fmla="*/ 56 h 176"/>
              <a:gd name="T96" fmla="*/ 88 w 176"/>
              <a:gd name="T97" fmla="*/ 158 h 176"/>
              <a:gd name="T98" fmla="*/ 99 w 176"/>
              <a:gd name="T99" fmla="*/ 150 h 176"/>
              <a:gd name="T100" fmla="*/ 127 w 176"/>
              <a:gd name="T101" fmla="*/ 56 h 176"/>
              <a:gd name="T102" fmla="*/ 165 w 176"/>
              <a:gd name="T103" fmla="*/ 56 h 176"/>
              <a:gd name="T104" fmla="*/ 99 w 176"/>
              <a:gd name="T10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1"/>
                  <a:pt x="176" y="50"/>
                </a:cubicBezTo>
                <a:cubicBezTo>
                  <a:pt x="176" y="50"/>
                  <a:pt x="176" y="50"/>
                  <a:pt x="176" y="50"/>
                </a:cubicBezTo>
                <a:cubicBezTo>
                  <a:pt x="175" y="50"/>
                  <a:pt x="175" y="50"/>
                  <a:pt x="175" y="50"/>
                </a:cubicBezTo>
                <a:cubicBezTo>
                  <a:pt x="175" y="49"/>
                  <a:pt x="175" y="49"/>
                  <a:pt x="175" y="49"/>
                </a:cubicBezTo>
                <a:cubicBezTo>
                  <a:pt x="128" y="2"/>
                  <a:pt x="128" y="2"/>
                  <a:pt x="128" y="2"/>
                </a:cubicBezTo>
                <a:cubicBezTo>
                  <a:pt x="128" y="2"/>
                  <a:pt x="128" y="2"/>
                  <a:pt x="128" y="2"/>
                </a:cubicBezTo>
                <a:cubicBezTo>
                  <a:pt x="127" y="1"/>
                  <a:pt x="126" y="0"/>
                  <a:pt x="124" y="0"/>
                </a:cubicBezTo>
                <a:cubicBezTo>
                  <a:pt x="52" y="0"/>
                  <a:pt x="52" y="0"/>
                  <a:pt x="52" y="0"/>
                </a:cubicBezTo>
                <a:cubicBezTo>
                  <a:pt x="51" y="0"/>
                  <a:pt x="50" y="1"/>
                  <a:pt x="49" y="2"/>
                </a:cubicBezTo>
                <a:cubicBezTo>
                  <a:pt x="49" y="2"/>
                  <a:pt x="49" y="2"/>
                  <a:pt x="49" y="2"/>
                </a:cubicBezTo>
                <a:cubicBezTo>
                  <a:pt x="2" y="49"/>
                  <a:pt x="2" y="49"/>
                  <a:pt x="2" y="49"/>
                </a:cubicBezTo>
                <a:cubicBezTo>
                  <a:pt x="2" y="49"/>
                  <a:pt x="2" y="49"/>
                  <a:pt x="1" y="50"/>
                </a:cubicBezTo>
                <a:cubicBezTo>
                  <a:pt x="1" y="50"/>
                  <a:pt x="1" y="50"/>
                  <a:pt x="1" y="50"/>
                </a:cubicBezTo>
                <a:cubicBezTo>
                  <a:pt x="1" y="50"/>
                  <a:pt x="1" y="50"/>
                  <a:pt x="1" y="50"/>
                </a:cubicBezTo>
                <a:cubicBezTo>
                  <a:pt x="1" y="51"/>
                  <a:pt x="0" y="51"/>
                  <a:pt x="0" y="52"/>
                </a:cubicBezTo>
                <a:cubicBezTo>
                  <a:pt x="0" y="53"/>
                  <a:pt x="1" y="54"/>
                  <a:pt x="1" y="55"/>
                </a:cubicBezTo>
                <a:cubicBezTo>
                  <a:pt x="1" y="55"/>
                  <a:pt x="1" y="55"/>
                  <a:pt x="1" y="55"/>
                </a:cubicBezTo>
                <a:cubicBezTo>
                  <a:pt x="85" y="175"/>
                  <a:pt x="85" y="175"/>
                  <a:pt x="85" y="175"/>
                </a:cubicBezTo>
                <a:cubicBezTo>
                  <a:pt x="85" y="175"/>
                  <a:pt x="85" y="175"/>
                  <a:pt x="85" y="175"/>
                </a:cubicBezTo>
                <a:cubicBezTo>
                  <a:pt x="86" y="176"/>
                  <a:pt x="87" y="176"/>
                  <a:pt x="88" y="176"/>
                </a:cubicBezTo>
                <a:cubicBezTo>
                  <a:pt x="90" y="176"/>
                  <a:pt x="91" y="176"/>
                  <a:pt x="92" y="175"/>
                </a:cubicBezTo>
                <a:cubicBezTo>
                  <a:pt x="92" y="175"/>
                  <a:pt x="92" y="175"/>
                  <a:pt x="92" y="175"/>
                </a:cubicBezTo>
                <a:cubicBezTo>
                  <a:pt x="176" y="55"/>
                  <a:pt x="176" y="55"/>
                  <a:pt x="176" y="55"/>
                </a:cubicBezTo>
                <a:cubicBezTo>
                  <a:pt x="176" y="55"/>
                  <a:pt x="176" y="55"/>
                  <a:pt x="176" y="55"/>
                </a:cubicBezTo>
                <a:cubicBezTo>
                  <a:pt x="176" y="54"/>
                  <a:pt x="176" y="53"/>
                  <a:pt x="176" y="52"/>
                </a:cubicBezTo>
                <a:moveTo>
                  <a:pt x="123" y="8"/>
                </a:moveTo>
                <a:cubicBezTo>
                  <a:pt x="163" y="48"/>
                  <a:pt x="163" y="48"/>
                  <a:pt x="163" y="48"/>
                </a:cubicBezTo>
                <a:cubicBezTo>
                  <a:pt x="127" y="48"/>
                  <a:pt x="127" y="48"/>
                  <a:pt x="127" y="48"/>
                </a:cubicBezTo>
                <a:cubicBezTo>
                  <a:pt x="107" y="8"/>
                  <a:pt x="107" y="8"/>
                  <a:pt x="107" y="8"/>
                </a:cubicBezTo>
                <a:lnTo>
                  <a:pt x="123" y="8"/>
                </a:lnTo>
                <a:close/>
                <a:moveTo>
                  <a:pt x="98" y="8"/>
                </a:moveTo>
                <a:cubicBezTo>
                  <a:pt x="118" y="48"/>
                  <a:pt x="118" y="48"/>
                  <a:pt x="118" y="48"/>
                </a:cubicBezTo>
                <a:cubicBezTo>
                  <a:pt x="59" y="48"/>
                  <a:pt x="59" y="48"/>
                  <a:pt x="59" y="48"/>
                </a:cubicBezTo>
                <a:cubicBezTo>
                  <a:pt x="79" y="8"/>
                  <a:pt x="79" y="8"/>
                  <a:pt x="79"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50"/>
                  <a:pt x="77" y="150"/>
                  <a:pt x="77" y="150"/>
                </a:cubicBezTo>
                <a:lnTo>
                  <a:pt x="12" y="56"/>
                </a:lnTo>
                <a:close/>
                <a:moveTo>
                  <a:pt x="88" y="158"/>
                </a:moveTo>
                <a:cubicBezTo>
                  <a:pt x="58" y="56"/>
                  <a:pt x="58" y="56"/>
                  <a:pt x="58" y="56"/>
                </a:cubicBezTo>
                <a:cubicBezTo>
                  <a:pt x="119" y="56"/>
                  <a:pt x="119" y="56"/>
                  <a:pt x="119" y="56"/>
                </a:cubicBezTo>
                <a:lnTo>
                  <a:pt x="88" y="158"/>
                </a:lnTo>
                <a:close/>
                <a:moveTo>
                  <a:pt x="99" y="150"/>
                </a:moveTo>
                <a:cubicBezTo>
                  <a:pt x="127" y="56"/>
                  <a:pt x="127" y="56"/>
                  <a:pt x="127" y="56"/>
                </a:cubicBezTo>
                <a:cubicBezTo>
                  <a:pt x="165" y="56"/>
                  <a:pt x="165" y="56"/>
                  <a:pt x="165" y="56"/>
                </a:cubicBezTo>
                <a:lnTo>
                  <a:pt x="99"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4">
            <a:extLst>
              <a:ext uri="{FF2B5EF4-FFF2-40B4-BE49-F238E27FC236}">
                <a16:creationId xmlns:a16="http://schemas.microsoft.com/office/drawing/2014/main" id="{418BE6A6-9EE0-4A87-ADCD-A64FB94D65B7}"/>
              </a:ext>
            </a:extLst>
          </p:cNvPr>
          <p:cNvSpPr>
            <a:spLocks noEditPoints="1"/>
          </p:cNvSpPr>
          <p:nvPr/>
        </p:nvSpPr>
        <p:spPr bwMode="auto">
          <a:xfrm>
            <a:off x="3199943" y="3690524"/>
            <a:ext cx="341313" cy="341313"/>
          </a:xfrm>
          <a:custGeom>
            <a:avLst/>
            <a:gdLst>
              <a:gd name="T0" fmla="*/ 176 w 176"/>
              <a:gd name="T1" fmla="*/ 52 h 176"/>
              <a:gd name="T2" fmla="*/ 124 w 176"/>
              <a:gd name="T3" fmla="*/ 0 h 176"/>
              <a:gd name="T4" fmla="*/ 88 w 176"/>
              <a:gd name="T5" fmla="*/ 15 h 176"/>
              <a:gd name="T6" fmla="*/ 52 w 176"/>
              <a:gd name="T7" fmla="*/ 0 h 176"/>
              <a:gd name="T8" fmla="*/ 0 w 176"/>
              <a:gd name="T9" fmla="*/ 52 h 176"/>
              <a:gd name="T10" fmla="*/ 1 w 176"/>
              <a:gd name="T11" fmla="*/ 58 h 176"/>
              <a:gd name="T12" fmla="*/ 88 w 176"/>
              <a:gd name="T13" fmla="*/ 176 h 176"/>
              <a:gd name="T14" fmla="*/ 176 w 176"/>
              <a:gd name="T15" fmla="*/ 58 h 176"/>
              <a:gd name="T16" fmla="*/ 176 w 176"/>
              <a:gd name="T17" fmla="*/ 52 h 176"/>
              <a:gd name="T18" fmla="*/ 168 w 176"/>
              <a:gd name="T19" fmla="*/ 57 h 176"/>
              <a:gd name="T20" fmla="*/ 88 w 176"/>
              <a:gd name="T21" fmla="*/ 168 h 176"/>
              <a:gd name="T22" fmla="*/ 9 w 176"/>
              <a:gd name="T23" fmla="*/ 57 h 176"/>
              <a:gd name="T24" fmla="*/ 8 w 176"/>
              <a:gd name="T25" fmla="*/ 52 h 176"/>
              <a:gd name="T26" fmla="*/ 52 w 176"/>
              <a:gd name="T27" fmla="*/ 8 h 176"/>
              <a:gd name="T28" fmla="*/ 83 w 176"/>
              <a:gd name="T29" fmla="*/ 20 h 176"/>
              <a:gd name="T30" fmla="*/ 88 w 176"/>
              <a:gd name="T31" fmla="*/ 26 h 176"/>
              <a:gd name="T32" fmla="*/ 94 w 176"/>
              <a:gd name="T33" fmla="*/ 20 h 176"/>
              <a:gd name="T34" fmla="*/ 124 w 176"/>
              <a:gd name="T35" fmla="*/ 8 h 176"/>
              <a:gd name="T36" fmla="*/ 168 w 176"/>
              <a:gd name="T37" fmla="*/ 52 h 176"/>
              <a:gd name="T38" fmla="*/ 168 w 176"/>
              <a:gd name="T3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176" y="52"/>
                </a:moveTo>
                <a:cubicBezTo>
                  <a:pt x="176" y="23"/>
                  <a:pt x="153" y="0"/>
                  <a:pt x="124" y="0"/>
                </a:cubicBezTo>
                <a:cubicBezTo>
                  <a:pt x="110" y="0"/>
                  <a:pt x="98" y="6"/>
                  <a:pt x="88" y="15"/>
                </a:cubicBezTo>
                <a:cubicBezTo>
                  <a:pt x="79" y="6"/>
                  <a:pt x="66" y="0"/>
                  <a:pt x="52" y="0"/>
                </a:cubicBezTo>
                <a:cubicBezTo>
                  <a:pt x="24" y="0"/>
                  <a:pt x="0" y="23"/>
                  <a:pt x="0" y="52"/>
                </a:cubicBezTo>
                <a:cubicBezTo>
                  <a:pt x="0" y="56"/>
                  <a:pt x="1" y="60"/>
                  <a:pt x="1" y="58"/>
                </a:cubicBezTo>
                <a:cubicBezTo>
                  <a:pt x="6" y="110"/>
                  <a:pt x="81" y="176"/>
                  <a:pt x="88" y="176"/>
                </a:cubicBezTo>
                <a:cubicBezTo>
                  <a:pt x="96" y="176"/>
                  <a:pt x="170" y="110"/>
                  <a:pt x="176" y="58"/>
                </a:cubicBezTo>
                <a:cubicBezTo>
                  <a:pt x="176" y="60"/>
                  <a:pt x="176" y="56"/>
                  <a:pt x="176" y="52"/>
                </a:cubicBezTo>
                <a:moveTo>
                  <a:pt x="168" y="57"/>
                </a:moveTo>
                <a:cubicBezTo>
                  <a:pt x="163" y="100"/>
                  <a:pt x="103" y="159"/>
                  <a:pt x="88" y="168"/>
                </a:cubicBezTo>
                <a:cubicBezTo>
                  <a:pt x="74" y="159"/>
                  <a:pt x="13" y="100"/>
                  <a:pt x="9" y="57"/>
                </a:cubicBezTo>
                <a:cubicBezTo>
                  <a:pt x="9" y="57"/>
                  <a:pt x="8" y="55"/>
                  <a:pt x="8" y="52"/>
                </a:cubicBezTo>
                <a:cubicBezTo>
                  <a:pt x="8" y="28"/>
                  <a:pt x="28" y="8"/>
                  <a:pt x="52" y="8"/>
                </a:cubicBezTo>
                <a:cubicBezTo>
                  <a:pt x="64" y="8"/>
                  <a:pt x="75" y="13"/>
                  <a:pt x="83" y="20"/>
                </a:cubicBezTo>
                <a:cubicBezTo>
                  <a:pt x="88" y="26"/>
                  <a:pt x="88" y="26"/>
                  <a:pt x="88" y="26"/>
                </a:cubicBezTo>
                <a:cubicBezTo>
                  <a:pt x="94" y="20"/>
                  <a:pt x="94" y="20"/>
                  <a:pt x="94" y="20"/>
                </a:cubicBezTo>
                <a:cubicBezTo>
                  <a:pt x="102" y="13"/>
                  <a:pt x="113" y="8"/>
                  <a:pt x="124" y="8"/>
                </a:cubicBezTo>
                <a:cubicBezTo>
                  <a:pt x="149" y="8"/>
                  <a:pt x="168" y="28"/>
                  <a:pt x="168" y="52"/>
                </a:cubicBezTo>
                <a:cubicBezTo>
                  <a:pt x="168" y="55"/>
                  <a:pt x="168" y="57"/>
                  <a:pt x="168" y="5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24">
            <a:extLst>
              <a:ext uri="{FF2B5EF4-FFF2-40B4-BE49-F238E27FC236}">
                <a16:creationId xmlns:a16="http://schemas.microsoft.com/office/drawing/2014/main" id="{00A96CA1-4B01-4603-975F-0AE9377C2821}"/>
              </a:ext>
            </a:extLst>
          </p:cNvPr>
          <p:cNvSpPr>
            <a:spLocks noEditPoints="1"/>
          </p:cNvSpPr>
          <p:nvPr/>
        </p:nvSpPr>
        <p:spPr bwMode="auto">
          <a:xfrm>
            <a:off x="7536294" y="5001027"/>
            <a:ext cx="365760" cy="365760"/>
          </a:xfrm>
          <a:custGeom>
            <a:avLst/>
            <a:gdLst>
              <a:gd name="T0" fmla="*/ 0 w 176"/>
              <a:gd name="T1" fmla="*/ 88 h 176"/>
              <a:gd name="T2" fmla="*/ 176 w 176"/>
              <a:gd name="T3" fmla="*/ 88 h 176"/>
              <a:gd name="T4" fmla="*/ 88 w 176"/>
              <a:gd name="T5" fmla="*/ 168 h 176"/>
              <a:gd name="T6" fmla="*/ 88 w 176"/>
              <a:gd name="T7" fmla="*/ 8 h 176"/>
              <a:gd name="T8" fmla="*/ 88 w 176"/>
              <a:gd name="T9" fmla="*/ 168 h 176"/>
              <a:gd name="T10" fmla="*/ 98 w 176"/>
              <a:gd name="T11" fmla="*/ 84 h 176"/>
              <a:gd name="T12" fmla="*/ 91 w 176"/>
              <a:gd name="T13" fmla="*/ 62 h 176"/>
              <a:gd name="T14" fmla="*/ 99 w 176"/>
              <a:gd name="T15" fmla="*/ 72 h 176"/>
              <a:gd name="T16" fmla="*/ 108 w 176"/>
              <a:gd name="T17" fmla="*/ 64 h 176"/>
              <a:gd name="T18" fmla="*/ 97 w 176"/>
              <a:gd name="T19" fmla="*/ 55 h 176"/>
              <a:gd name="T20" fmla="*/ 91 w 176"/>
              <a:gd name="T21" fmla="*/ 48 h 176"/>
              <a:gd name="T22" fmla="*/ 85 w 176"/>
              <a:gd name="T23" fmla="*/ 54 h 176"/>
              <a:gd name="T24" fmla="*/ 72 w 176"/>
              <a:gd name="T25" fmla="*/ 59 h 176"/>
              <a:gd name="T26" fmla="*/ 66 w 176"/>
              <a:gd name="T27" fmla="*/ 72 h 176"/>
              <a:gd name="T28" fmla="*/ 73 w 176"/>
              <a:gd name="T29" fmla="*/ 86 h 176"/>
              <a:gd name="T30" fmla="*/ 85 w 176"/>
              <a:gd name="T31" fmla="*/ 92 h 176"/>
              <a:gd name="T32" fmla="*/ 78 w 176"/>
              <a:gd name="T33" fmla="*/ 110 h 176"/>
              <a:gd name="T34" fmla="*/ 65 w 176"/>
              <a:gd name="T35" fmla="*/ 101 h 176"/>
              <a:gd name="T36" fmla="*/ 71 w 176"/>
              <a:gd name="T37" fmla="*/ 116 h 176"/>
              <a:gd name="T38" fmla="*/ 85 w 176"/>
              <a:gd name="T39" fmla="*/ 122 h 176"/>
              <a:gd name="T40" fmla="*/ 91 w 176"/>
              <a:gd name="T41" fmla="*/ 128 h 176"/>
              <a:gd name="T42" fmla="*/ 98 w 176"/>
              <a:gd name="T43" fmla="*/ 121 h 176"/>
              <a:gd name="T44" fmla="*/ 109 w 176"/>
              <a:gd name="T45" fmla="*/ 111 h 176"/>
              <a:gd name="T46" fmla="*/ 109 w 176"/>
              <a:gd name="T47" fmla="*/ 93 h 176"/>
              <a:gd name="T48" fmla="*/ 85 w 176"/>
              <a:gd name="T49" fmla="*/ 81 h 176"/>
              <a:gd name="T50" fmla="*/ 79 w 176"/>
              <a:gd name="T51" fmla="*/ 78 h 176"/>
              <a:gd name="T52" fmla="*/ 76 w 176"/>
              <a:gd name="T53" fmla="*/ 71 h 176"/>
              <a:gd name="T54" fmla="*/ 85 w 176"/>
              <a:gd name="T55" fmla="*/ 62 h 176"/>
              <a:gd name="T56" fmla="*/ 98 w 176"/>
              <a:gd name="T57" fmla="*/ 111 h 176"/>
              <a:gd name="T58" fmla="*/ 91 w 176"/>
              <a:gd name="T59" fmla="*/ 93 h 176"/>
              <a:gd name="T60" fmla="*/ 97 w 176"/>
              <a:gd name="T61" fmla="*/ 96 h 176"/>
              <a:gd name="T62" fmla="*/ 101 w 176"/>
              <a:gd name="T63"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3"/>
                  <a:pt x="8" y="88"/>
                </a:cubicBezTo>
                <a:cubicBezTo>
                  <a:pt x="8" y="44"/>
                  <a:pt x="44" y="8"/>
                  <a:pt x="88" y="8"/>
                </a:cubicBezTo>
                <a:cubicBezTo>
                  <a:pt x="133" y="8"/>
                  <a:pt x="168" y="44"/>
                  <a:pt x="168" y="88"/>
                </a:cubicBezTo>
                <a:cubicBezTo>
                  <a:pt x="168" y="133"/>
                  <a:pt x="133" y="168"/>
                  <a:pt x="88" y="168"/>
                </a:cubicBezTo>
                <a:moveTo>
                  <a:pt x="104" y="88"/>
                </a:moveTo>
                <a:cubicBezTo>
                  <a:pt x="102" y="86"/>
                  <a:pt x="100" y="85"/>
                  <a:pt x="98" y="84"/>
                </a:cubicBezTo>
                <a:cubicBezTo>
                  <a:pt x="95" y="83"/>
                  <a:pt x="93" y="82"/>
                  <a:pt x="91" y="82"/>
                </a:cubicBezTo>
                <a:cubicBezTo>
                  <a:pt x="91" y="62"/>
                  <a:pt x="91" y="62"/>
                  <a:pt x="91" y="62"/>
                </a:cubicBezTo>
                <a:cubicBezTo>
                  <a:pt x="94" y="62"/>
                  <a:pt x="95" y="63"/>
                  <a:pt x="97" y="65"/>
                </a:cubicBezTo>
                <a:cubicBezTo>
                  <a:pt x="98" y="67"/>
                  <a:pt x="99" y="69"/>
                  <a:pt x="99" y="72"/>
                </a:cubicBezTo>
                <a:cubicBezTo>
                  <a:pt x="109" y="72"/>
                  <a:pt x="109" y="72"/>
                  <a:pt x="109" y="72"/>
                </a:cubicBezTo>
                <a:cubicBezTo>
                  <a:pt x="109" y="69"/>
                  <a:pt x="109" y="66"/>
                  <a:pt x="108" y="64"/>
                </a:cubicBezTo>
                <a:cubicBezTo>
                  <a:pt x="107" y="62"/>
                  <a:pt x="105" y="60"/>
                  <a:pt x="104" y="59"/>
                </a:cubicBezTo>
                <a:cubicBezTo>
                  <a:pt x="102" y="57"/>
                  <a:pt x="100" y="56"/>
                  <a:pt x="97" y="55"/>
                </a:cubicBezTo>
                <a:cubicBezTo>
                  <a:pt x="95" y="55"/>
                  <a:pt x="93" y="54"/>
                  <a:pt x="91" y="54"/>
                </a:cubicBezTo>
                <a:cubicBezTo>
                  <a:pt x="91" y="48"/>
                  <a:pt x="91" y="48"/>
                  <a:pt x="91" y="48"/>
                </a:cubicBezTo>
                <a:cubicBezTo>
                  <a:pt x="85" y="48"/>
                  <a:pt x="85" y="48"/>
                  <a:pt x="85" y="48"/>
                </a:cubicBezTo>
                <a:cubicBezTo>
                  <a:pt x="85" y="54"/>
                  <a:pt x="85" y="54"/>
                  <a:pt x="85" y="54"/>
                </a:cubicBezTo>
                <a:cubicBezTo>
                  <a:pt x="83" y="54"/>
                  <a:pt x="81" y="55"/>
                  <a:pt x="79" y="56"/>
                </a:cubicBezTo>
                <a:cubicBezTo>
                  <a:pt x="76" y="56"/>
                  <a:pt x="74" y="57"/>
                  <a:pt x="72" y="59"/>
                </a:cubicBezTo>
                <a:cubicBezTo>
                  <a:pt x="70" y="60"/>
                  <a:pt x="69" y="62"/>
                  <a:pt x="68" y="64"/>
                </a:cubicBezTo>
                <a:cubicBezTo>
                  <a:pt x="67" y="67"/>
                  <a:pt x="66" y="69"/>
                  <a:pt x="66" y="72"/>
                </a:cubicBezTo>
                <a:cubicBezTo>
                  <a:pt x="66" y="75"/>
                  <a:pt x="67" y="78"/>
                  <a:pt x="68" y="80"/>
                </a:cubicBezTo>
                <a:cubicBezTo>
                  <a:pt x="69" y="83"/>
                  <a:pt x="71" y="85"/>
                  <a:pt x="73" y="86"/>
                </a:cubicBezTo>
                <a:cubicBezTo>
                  <a:pt x="75" y="87"/>
                  <a:pt x="77" y="89"/>
                  <a:pt x="79" y="90"/>
                </a:cubicBezTo>
                <a:cubicBezTo>
                  <a:pt x="81" y="91"/>
                  <a:pt x="83" y="91"/>
                  <a:pt x="85" y="92"/>
                </a:cubicBezTo>
                <a:cubicBezTo>
                  <a:pt x="85" y="114"/>
                  <a:pt x="85" y="114"/>
                  <a:pt x="85" y="114"/>
                </a:cubicBezTo>
                <a:cubicBezTo>
                  <a:pt x="81" y="114"/>
                  <a:pt x="79" y="113"/>
                  <a:pt x="78" y="110"/>
                </a:cubicBezTo>
                <a:cubicBezTo>
                  <a:pt x="76" y="108"/>
                  <a:pt x="75" y="105"/>
                  <a:pt x="75" y="101"/>
                </a:cubicBezTo>
                <a:cubicBezTo>
                  <a:pt x="65" y="101"/>
                  <a:pt x="65" y="101"/>
                  <a:pt x="65" y="101"/>
                </a:cubicBezTo>
                <a:cubicBezTo>
                  <a:pt x="65" y="104"/>
                  <a:pt x="65" y="107"/>
                  <a:pt x="66" y="110"/>
                </a:cubicBezTo>
                <a:cubicBezTo>
                  <a:pt x="67" y="112"/>
                  <a:pt x="69" y="115"/>
                  <a:pt x="71" y="116"/>
                </a:cubicBezTo>
                <a:cubicBezTo>
                  <a:pt x="73" y="118"/>
                  <a:pt x="75" y="120"/>
                  <a:pt x="78" y="121"/>
                </a:cubicBezTo>
                <a:cubicBezTo>
                  <a:pt x="80" y="122"/>
                  <a:pt x="82" y="122"/>
                  <a:pt x="85" y="122"/>
                </a:cubicBezTo>
                <a:cubicBezTo>
                  <a:pt x="85" y="128"/>
                  <a:pt x="85" y="128"/>
                  <a:pt x="85" y="128"/>
                </a:cubicBezTo>
                <a:cubicBezTo>
                  <a:pt x="91" y="128"/>
                  <a:pt x="91" y="128"/>
                  <a:pt x="91" y="128"/>
                </a:cubicBezTo>
                <a:cubicBezTo>
                  <a:pt x="91" y="122"/>
                  <a:pt x="91" y="122"/>
                  <a:pt x="91" y="122"/>
                </a:cubicBezTo>
                <a:cubicBezTo>
                  <a:pt x="94" y="122"/>
                  <a:pt x="96" y="122"/>
                  <a:pt x="98" y="121"/>
                </a:cubicBezTo>
                <a:cubicBezTo>
                  <a:pt x="101" y="120"/>
                  <a:pt x="103" y="118"/>
                  <a:pt x="105" y="117"/>
                </a:cubicBezTo>
                <a:cubicBezTo>
                  <a:pt x="107" y="115"/>
                  <a:pt x="108" y="113"/>
                  <a:pt x="109" y="111"/>
                </a:cubicBezTo>
                <a:cubicBezTo>
                  <a:pt x="110" y="108"/>
                  <a:pt x="111" y="105"/>
                  <a:pt x="111" y="102"/>
                </a:cubicBezTo>
                <a:cubicBezTo>
                  <a:pt x="111" y="98"/>
                  <a:pt x="110" y="96"/>
                  <a:pt x="109" y="93"/>
                </a:cubicBezTo>
                <a:cubicBezTo>
                  <a:pt x="108" y="91"/>
                  <a:pt x="106" y="89"/>
                  <a:pt x="104" y="88"/>
                </a:cubicBezTo>
                <a:moveTo>
                  <a:pt x="85" y="81"/>
                </a:moveTo>
                <a:cubicBezTo>
                  <a:pt x="84" y="80"/>
                  <a:pt x="84" y="80"/>
                  <a:pt x="83" y="79"/>
                </a:cubicBezTo>
                <a:cubicBezTo>
                  <a:pt x="81" y="79"/>
                  <a:pt x="80" y="78"/>
                  <a:pt x="79" y="78"/>
                </a:cubicBezTo>
                <a:cubicBezTo>
                  <a:pt x="78" y="77"/>
                  <a:pt x="78" y="76"/>
                  <a:pt x="77" y="75"/>
                </a:cubicBezTo>
                <a:cubicBezTo>
                  <a:pt x="77" y="74"/>
                  <a:pt x="76" y="73"/>
                  <a:pt x="76" y="71"/>
                </a:cubicBezTo>
                <a:cubicBezTo>
                  <a:pt x="76" y="68"/>
                  <a:pt x="77" y="66"/>
                  <a:pt x="79" y="65"/>
                </a:cubicBezTo>
                <a:cubicBezTo>
                  <a:pt x="81" y="63"/>
                  <a:pt x="82" y="62"/>
                  <a:pt x="85" y="62"/>
                </a:cubicBezTo>
                <a:lnTo>
                  <a:pt x="85" y="81"/>
                </a:lnTo>
                <a:close/>
                <a:moveTo>
                  <a:pt x="98" y="111"/>
                </a:moveTo>
                <a:cubicBezTo>
                  <a:pt x="96" y="113"/>
                  <a:pt x="94" y="114"/>
                  <a:pt x="91" y="114"/>
                </a:cubicBezTo>
                <a:cubicBezTo>
                  <a:pt x="91" y="93"/>
                  <a:pt x="91" y="93"/>
                  <a:pt x="91" y="93"/>
                </a:cubicBezTo>
                <a:cubicBezTo>
                  <a:pt x="92" y="93"/>
                  <a:pt x="93" y="94"/>
                  <a:pt x="94" y="94"/>
                </a:cubicBezTo>
                <a:cubicBezTo>
                  <a:pt x="95" y="95"/>
                  <a:pt x="96" y="95"/>
                  <a:pt x="97" y="96"/>
                </a:cubicBezTo>
                <a:cubicBezTo>
                  <a:pt x="98" y="97"/>
                  <a:pt x="99" y="98"/>
                  <a:pt x="100" y="99"/>
                </a:cubicBezTo>
                <a:cubicBezTo>
                  <a:pt x="101" y="100"/>
                  <a:pt x="101" y="102"/>
                  <a:pt x="101" y="103"/>
                </a:cubicBezTo>
                <a:cubicBezTo>
                  <a:pt x="101" y="107"/>
                  <a:pt x="100" y="109"/>
                  <a:pt x="98" y="11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7">
            <a:extLst>
              <a:ext uri="{FF2B5EF4-FFF2-40B4-BE49-F238E27FC236}">
                <a16:creationId xmlns:a16="http://schemas.microsoft.com/office/drawing/2014/main" id="{D0C646A3-BB04-4687-A612-F1ECF97B54F8}"/>
              </a:ext>
            </a:extLst>
          </p:cNvPr>
          <p:cNvSpPr>
            <a:spLocks noEditPoints="1"/>
          </p:cNvSpPr>
          <p:nvPr/>
        </p:nvSpPr>
        <p:spPr bwMode="auto">
          <a:xfrm>
            <a:off x="7574121" y="4376001"/>
            <a:ext cx="369020" cy="268625"/>
          </a:xfrm>
          <a:custGeom>
            <a:avLst/>
            <a:gdLst>
              <a:gd name="T0" fmla="*/ 52 w 176"/>
              <a:gd name="T1" fmla="*/ 104 h 128"/>
              <a:gd name="T2" fmla="*/ 52 w 176"/>
              <a:gd name="T3" fmla="*/ 112 h 128"/>
              <a:gd name="T4" fmla="*/ 64 w 176"/>
              <a:gd name="T5" fmla="*/ 108 h 128"/>
              <a:gd name="T6" fmla="*/ 60 w 176"/>
              <a:gd name="T7" fmla="*/ 32 h 128"/>
              <a:gd name="T8" fmla="*/ 48 w 176"/>
              <a:gd name="T9" fmla="*/ 36 h 128"/>
              <a:gd name="T10" fmla="*/ 60 w 176"/>
              <a:gd name="T11" fmla="*/ 40 h 128"/>
              <a:gd name="T12" fmla="*/ 60 w 176"/>
              <a:gd name="T13" fmla="*/ 32 h 128"/>
              <a:gd name="T14" fmla="*/ 76 w 176"/>
              <a:gd name="T15" fmla="*/ 104 h 128"/>
              <a:gd name="T16" fmla="*/ 76 w 176"/>
              <a:gd name="T17" fmla="*/ 112 h 128"/>
              <a:gd name="T18" fmla="*/ 88 w 176"/>
              <a:gd name="T19" fmla="*/ 108 h 128"/>
              <a:gd name="T20" fmla="*/ 124 w 176"/>
              <a:gd name="T21" fmla="*/ 40 h 128"/>
              <a:gd name="T22" fmla="*/ 136 w 176"/>
              <a:gd name="T23" fmla="*/ 36 h 128"/>
              <a:gd name="T24" fmla="*/ 124 w 176"/>
              <a:gd name="T25" fmla="*/ 32 h 128"/>
              <a:gd name="T26" fmla="*/ 124 w 176"/>
              <a:gd name="T27" fmla="*/ 40 h 128"/>
              <a:gd name="T28" fmla="*/ 28 w 176"/>
              <a:gd name="T29" fmla="*/ 104 h 128"/>
              <a:gd name="T30" fmla="*/ 28 w 176"/>
              <a:gd name="T31" fmla="*/ 112 h 128"/>
              <a:gd name="T32" fmla="*/ 40 w 176"/>
              <a:gd name="T33" fmla="*/ 108 h 128"/>
              <a:gd name="T34" fmla="*/ 36 w 176"/>
              <a:gd name="T35" fmla="*/ 32 h 128"/>
              <a:gd name="T36" fmla="*/ 24 w 176"/>
              <a:gd name="T37" fmla="*/ 36 h 128"/>
              <a:gd name="T38" fmla="*/ 36 w 176"/>
              <a:gd name="T39" fmla="*/ 40 h 128"/>
              <a:gd name="T40" fmla="*/ 36 w 176"/>
              <a:gd name="T41" fmla="*/ 32 h 128"/>
              <a:gd name="T42" fmla="*/ 136 w 176"/>
              <a:gd name="T43" fmla="*/ 72 h 128"/>
              <a:gd name="T44" fmla="*/ 144 w 176"/>
              <a:gd name="T45" fmla="*/ 72 h 128"/>
              <a:gd name="T46" fmla="*/ 132 w 176"/>
              <a:gd name="T47" fmla="*/ 104 h 128"/>
              <a:gd name="T48" fmla="*/ 120 w 176"/>
              <a:gd name="T49" fmla="*/ 108 h 128"/>
              <a:gd name="T50" fmla="*/ 132 w 176"/>
              <a:gd name="T51" fmla="*/ 112 h 128"/>
              <a:gd name="T52" fmla="*/ 132 w 176"/>
              <a:gd name="T53" fmla="*/ 104 h 128"/>
              <a:gd name="T54" fmla="*/ 76 w 176"/>
              <a:gd name="T55" fmla="*/ 32 h 128"/>
              <a:gd name="T56" fmla="*/ 76 w 176"/>
              <a:gd name="T57" fmla="*/ 40 h 128"/>
              <a:gd name="T58" fmla="*/ 88 w 176"/>
              <a:gd name="T59" fmla="*/ 36 h 128"/>
              <a:gd name="T60" fmla="*/ 160 w 176"/>
              <a:gd name="T61" fmla="*/ 48 h 128"/>
              <a:gd name="T62" fmla="*/ 160 w 176"/>
              <a:gd name="T63" fmla="*/ 16 h 128"/>
              <a:gd name="T64" fmla="*/ 16 w 176"/>
              <a:gd name="T65" fmla="*/ 0 h 128"/>
              <a:gd name="T66" fmla="*/ 0 w 176"/>
              <a:gd name="T67" fmla="*/ 32 h 128"/>
              <a:gd name="T68" fmla="*/ 0 w 176"/>
              <a:gd name="T69" fmla="*/ 112 h 128"/>
              <a:gd name="T70" fmla="*/ 144 w 176"/>
              <a:gd name="T71" fmla="*/ 128 h 128"/>
              <a:gd name="T72" fmla="*/ 160 w 176"/>
              <a:gd name="T73" fmla="*/ 96 h 128"/>
              <a:gd name="T74" fmla="*/ 176 w 176"/>
              <a:gd name="T75" fmla="*/ 64 h 128"/>
              <a:gd name="T76" fmla="*/ 8 w 176"/>
              <a:gd name="T77" fmla="*/ 16 h 128"/>
              <a:gd name="T78" fmla="*/ 144 w 176"/>
              <a:gd name="T79" fmla="*/ 8 h 128"/>
              <a:gd name="T80" fmla="*/ 152 w 176"/>
              <a:gd name="T81" fmla="*/ 19 h 128"/>
              <a:gd name="T82" fmla="*/ 16 w 176"/>
              <a:gd name="T83" fmla="*/ 16 h 128"/>
              <a:gd name="T84" fmla="*/ 8 w 176"/>
              <a:gd name="T85" fmla="*/ 16 h 128"/>
              <a:gd name="T86" fmla="*/ 144 w 176"/>
              <a:gd name="T87" fmla="*/ 120 h 128"/>
              <a:gd name="T88" fmla="*/ 8 w 176"/>
              <a:gd name="T89" fmla="*/ 112 h 128"/>
              <a:gd name="T90" fmla="*/ 16 w 176"/>
              <a:gd name="T91" fmla="*/ 24 h 128"/>
              <a:gd name="T92" fmla="*/ 152 w 176"/>
              <a:gd name="T93" fmla="*/ 32 h 128"/>
              <a:gd name="T94" fmla="*/ 136 w 176"/>
              <a:gd name="T95" fmla="*/ 48 h 128"/>
              <a:gd name="T96" fmla="*/ 120 w 176"/>
              <a:gd name="T97" fmla="*/ 80 h 128"/>
              <a:gd name="T98" fmla="*/ 152 w 176"/>
              <a:gd name="T99" fmla="*/ 96 h 128"/>
              <a:gd name="T100" fmla="*/ 168 w 176"/>
              <a:gd name="T101" fmla="*/ 80 h 128"/>
              <a:gd name="T102" fmla="*/ 136 w 176"/>
              <a:gd name="T103" fmla="*/ 88 h 128"/>
              <a:gd name="T104" fmla="*/ 128 w 176"/>
              <a:gd name="T105" fmla="*/ 64 h 128"/>
              <a:gd name="T106" fmla="*/ 160 w 176"/>
              <a:gd name="T107" fmla="*/ 56 h 128"/>
              <a:gd name="T108" fmla="*/ 168 w 176"/>
              <a:gd name="T109" fmla="*/ 80 h 128"/>
              <a:gd name="T110" fmla="*/ 100 w 176"/>
              <a:gd name="T111" fmla="*/ 32 h 128"/>
              <a:gd name="T112" fmla="*/ 100 w 176"/>
              <a:gd name="T113" fmla="*/ 40 h 128"/>
              <a:gd name="T114" fmla="*/ 112 w 176"/>
              <a:gd name="T115" fmla="*/ 36 h 128"/>
              <a:gd name="T116" fmla="*/ 108 w 176"/>
              <a:gd name="T117" fmla="*/ 104 h 128"/>
              <a:gd name="T118" fmla="*/ 96 w 176"/>
              <a:gd name="T119" fmla="*/ 108 h 128"/>
              <a:gd name="T120" fmla="*/ 108 w 176"/>
              <a:gd name="T121" fmla="*/ 112 h 128"/>
              <a:gd name="T122" fmla="*/ 108 w 176"/>
              <a:gd name="T1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28">
                <a:moveTo>
                  <a:pt x="60" y="104"/>
                </a:moveTo>
                <a:cubicBezTo>
                  <a:pt x="52" y="104"/>
                  <a:pt x="52" y="104"/>
                  <a:pt x="52" y="104"/>
                </a:cubicBezTo>
                <a:cubicBezTo>
                  <a:pt x="50" y="104"/>
                  <a:pt x="48" y="106"/>
                  <a:pt x="48" y="108"/>
                </a:cubicBezTo>
                <a:cubicBezTo>
                  <a:pt x="48" y="111"/>
                  <a:pt x="50" y="112"/>
                  <a:pt x="52" y="112"/>
                </a:cubicBezTo>
                <a:cubicBezTo>
                  <a:pt x="60" y="112"/>
                  <a:pt x="60" y="112"/>
                  <a:pt x="60" y="112"/>
                </a:cubicBezTo>
                <a:cubicBezTo>
                  <a:pt x="63" y="112"/>
                  <a:pt x="64" y="111"/>
                  <a:pt x="64" y="108"/>
                </a:cubicBezTo>
                <a:cubicBezTo>
                  <a:pt x="64" y="106"/>
                  <a:pt x="63" y="104"/>
                  <a:pt x="60" y="104"/>
                </a:cubicBezTo>
                <a:moveTo>
                  <a:pt x="60" y="32"/>
                </a:moveTo>
                <a:cubicBezTo>
                  <a:pt x="52" y="32"/>
                  <a:pt x="52" y="32"/>
                  <a:pt x="52" y="32"/>
                </a:cubicBezTo>
                <a:cubicBezTo>
                  <a:pt x="50" y="32"/>
                  <a:pt x="48" y="34"/>
                  <a:pt x="48" y="36"/>
                </a:cubicBezTo>
                <a:cubicBezTo>
                  <a:pt x="48" y="39"/>
                  <a:pt x="50" y="40"/>
                  <a:pt x="52" y="40"/>
                </a:cubicBezTo>
                <a:cubicBezTo>
                  <a:pt x="60" y="40"/>
                  <a:pt x="60" y="40"/>
                  <a:pt x="60" y="40"/>
                </a:cubicBezTo>
                <a:cubicBezTo>
                  <a:pt x="63" y="40"/>
                  <a:pt x="64" y="39"/>
                  <a:pt x="64" y="36"/>
                </a:cubicBezTo>
                <a:cubicBezTo>
                  <a:pt x="64" y="34"/>
                  <a:pt x="63" y="32"/>
                  <a:pt x="60" y="32"/>
                </a:cubicBezTo>
                <a:moveTo>
                  <a:pt x="84" y="104"/>
                </a:moveTo>
                <a:cubicBezTo>
                  <a:pt x="76" y="104"/>
                  <a:pt x="76" y="104"/>
                  <a:pt x="76" y="104"/>
                </a:cubicBezTo>
                <a:cubicBezTo>
                  <a:pt x="74" y="104"/>
                  <a:pt x="72" y="106"/>
                  <a:pt x="72" y="108"/>
                </a:cubicBezTo>
                <a:cubicBezTo>
                  <a:pt x="72" y="111"/>
                  <a:pt x="74" y="112"/>
                  <a:pt x="76" y="112"/>
                </a:cubicBezTo>
                <a:cubicBezTo>
                  <a:pt x="84" y="112"/>
                  <a:pt x="84" y="112"/>
                  <a:pt x="84" y="112"/>
                </a:cubicBezTo>
                <a:cubicBezTo>
                  <a:pt x="87" y="112"/>
                  <a:pt x="88" y="111"/>
                  <a:pt x="88" y="108"/>
                </a:cubicBezTo>
                <a:cubicBezTo>
                  <a:pt x="88" y="106"/>
                  <a:pt x="87" y="104"/>
                  <a:pt x="84" y="104"/>
                </a:cubicBezTo>
                <a:moveTo>
                  <a:pt x="124" y="40"/>
                </a:moveTo>
                <a:cubicBezTo>
                  <a:pt x="132" y="40"/>
                  <a:pt x="132" y="40"/>
                  <a:pt x="132" y="40"/>
                </a:cubicBezTo>
                <a:cubicBezTo>
                  <a:pt x="135" y="40"/>
                  <a:pt x="136" y="39"/>
                  <a:pt x="136" y="36"/>
                </a:cubicBezTo>
                <a:cubicBezTo>
                  <a:pt x="136" y="34"/>
                  <a:pt x="135" y="32"/>
                  <a:pt x="132" y="32"/>
                </a:cubicBezTo>
                <a:cubicBezTo>
                  <a:pt x="124" y="32"/>
                  <a:pt x="124" y="32"/>
                  <a:pt x="124" y="32"/>
                </a:cubicBezTo>
                <a:cubicBezTo>
                  <a:pt x="122" y="32"/>
                  <a:pt x="120" y="34"/>
                  <a:pt x="120" y="36"/>
                </a:cubicBezTo>
                <a:cubicBezTo>
                  <a:pt x="120" y="39"/>
                  <a:pt x="122" y="40"/>
                  <a:pt x="124" y="40"/>
                </a:cubicBezTo>
                <a:moveTo>
                  <a:pt x="36" y="104"/>
                </a:moveTo>
                <a:cubicBezTo>
                  <a:pt x="28" y="104"/>
                  <a:pt x="28" y="104"/>
                  <a:pt x="28" y="104"/>
                </a:cubicBezTo>
                <a:cubicBezTo>
                  <a:pt x="26" y="104"/>
                  <a:pt x="24" y="106"/>
                  <a:pt x="24" y="108"/>
                </a:cubicBezTo>
                <a:cubicBezTo>
                  <a:pt x="24" y="111"/>
                  <a:pt x="26" y="112"/>
                  <a:pt x="28" y="112"/>
                </a:cubicBezTo>
                <a:cubicBezTo>
                  <a:pt x="36" y="112"/>
                  <a:pt x="36" y="112"/>
                  <a:pt x="36" y="112"/>
                </a:cubicBezTo>
                <a:cubicBezTo>
                  <a:pt x="39" y="112"/>
                  <a:pt x="40" y="111"/>
                  <a:pt x="40" y="108"/>
                </a:cubicBezTo>
                <a:cubicBezTo>
                  <a:pt x="40" y="106"/>
                  <a:pt x="39" y="104"/>
                  <a:pt x="36" y="104"/>
                </a:cubicBezTo>
                <a:moveTo>
                  <a:pt x="36" y="32"/>
                </a:moveTo>
                <a:cubicBezTo>
                  <a:pt x="28" y="32"/>
                  <a:pt x="28" y="32"/>
                  <a:pt x="28" y="32"/>
                </a:cubicBezTo>
                <a:cubicBezTo>
                  <a:pt x="26" y="32"/>
                  <a:pt x="24" y="34"/>
                  <a:pt x="24" y="36"/>
                </a:cubicBezTo>
                <a:cubicBezTo>
                  <a:pt x="24" y="39"/>
                  <a:pt x="26" y="40"/>
                  <a:pt x="28" y="40"/>
                </a:cubicBezTo>
                <a:cubicBezTo>
                  <a:pt x="36" y="40"/>
                  <a:pt x="36" y="40"/>
                  <a:pt x="36" y="40"/>
                </a:cubicBezTo>
                <a:cubicBezTo>
                  <a:pt x="39" y="40"/>
                  <a:pt x="40" y="39"/>
                  <a:pt x="40" y="36"/>
                </a:cubicBezTo>
                <a:cubicBezTo>
                  <a:pt x="40" y="34"/>
                  <a:pt x="39" y="32"/>
                  <a:pt x="36" y="32"/>
                </a:cubicBezTo>
                <a:moveTo>
                  <a:pt x="140" y="68"/>
                </a:moveTo>
                <a:cubicBezTo>
                  <a:pt x="138" y="68"/>
                  <a:pt x="136" y="70"/>
                  <a:pt x="136" y="72"/>
                </a:cubicBezTo>
                <a:cubicBezTo>
                  <a:pt x="136" y="75"/>
                  <a:pt x="138" y="76"/>
                  <a:pt x="140" y="76"/>
                </a:cubicBezTo>
                <a:cubicBezTo>
                  <a:pt x="143" y="76"/>
                  <a:pt x="144" y="75"/>
                  <a:pt x="144" y="72"/>
                </a:cubicBezTo>
                <a:cubicBezTo>
                  <a:pt x="144" y="70"/>
                  <a:pt x="143" y="68"/>
                  <a:pt x="140" y="68"/>
                </a:cubicBezTo>
                <a:moveTo>
                  <a:pt x="132" y="104"/>
                </a:moveTo>
                <a:cubicBezTo>
                  <a:pt x="124" y="104"/>
                  <a:pt x="124" y="104"/>
                  <a:pt x="124" y="104"/>
                </a:cubicBezTo>
                <a:cubicBezTo>
                  <a:pt x="122" y="104"/>
                  <a:pt x="120" y="106"/>
                  <a:pt x="120" y="108"/>
                </a:cubicBezTo>
                <a:cubicBezTo>
                  <a:pt x="120" y="111"/>
                  <a:pt x="122" y="112"/>
                  <a:pt x="124" y="112"/>
                </a:cubicBezTo>
                <a:cubicBezTo>
                  <a:pt x="132" y="112"/>
                  <a:pt x="132" y="112"/>
                  <a:pt x="132" y="112"/>
                </a:cubicBezTo>
                <a:cubicBezTo>
                  <a:pt x="135" y="112"/>
                  <a:pt x="136" y="111"/>
                  <a:pt x="136" y="108"/>
                </a:cubicBezTo>
                <a:cubicBezTo>
                  <a:pt x="136" y="106"/>
                  <a:pt x="135" y="104"/>
                  <a:pt x="132" y="104"/>
                </a:cubicBezTo>
                <a:moveTo>
                  <a:pt x="84" y="32"/>
                </a:moveTo>
                <a:cubicBezTo>
                  <a:pt x="76" y="32"/>
                  <a:pt x="76" y="32"/>
                  <a:pt x="76" y="32"/>
                </a:cubicBezTo>
                <a:cubicBezTo>
                  <a:pt x="74" y="32"/>
                  <a:pt x="72" y="34"/>
                  <a:pt x="72" y="36"/>
                </a:cubicBezTo>
                <a:cubicBezTo>
                  <a:pt x="72" y="39"/>
                  <a:pt x="74" y="40"/>
                  <a:pt x="76" y="40"/>
                </a:cubicBezTo>
                <a:cubicBezTo>
                  <a:pt x="84" y="40"/>
                  <a:pt x="84" y="40"/>
                  <a:pt x="84" y="40"/>
                </a:cubicBezTo>
                <a:cubicBezTo>
                  <a:pt x="87" y="40"/>
                  <a:pt x="88" y="39"/>
                  <a:pt x="88" y="36"/>
                </a:cubicBezTo>
                <a:cubicBezTo>
                  <a:pt x="88" y="34"/>
                  <a:pt x="87" y="32"/>
                  <a:pt x="84" y="32"/>
                </a:cubicBezTo>
                <a:moveTo>
                  <a:pt x="160" y="48"/>
                </a:moveTo>
                <a:cubicBezTo>
                  <a:pt x="160" y="32"/>
                  <a:pt x="160" y="32"/>
                  <a:pt x="160" y="32"/>
                </a:cubicBezTo>
                <a:cubicBezTo>
                  <a:pt x="160" y="16"/>
                  <a:pt x="160" y="16"/>
                  <a:pt x="160" y="16"/>
                </a:cubicBezTo>
                <a:cubicBezTo>
                  <a:pt x="160" y="8"/>
                  <a:pt x="153" y="0"/>
                  <a:pt x="144" y="0"/>
                </a:cubicBezTo>
                <a:cubicBezTo>
                  <a:pt x="16" y="0"/>
                  <a:pt x="16" y="0"/>
                  <a:pt x="16" y="0"/>
                </a:cubicBezTo>
                <a:cubicBezTo>
                  <a:pt x="8" y="0"/>
                  <a:pt x="0" y="8"/>
                  <a:pt x="0" y="16"/>
                </a:cubicBezTo>
                <a:cubicBezTo>
                  <a:pt x="0" y="32"/>
                  <a:pt x="0" y="32"/>
                  <a:pt x="0" y="32"/>
                </a:cubicBezTo>
                <a:cubicBezTo>
                  <a:pt x="0" y="96"/>
                  <a:pt x="0" y="96"/>
                  <a:pt x="0" y="96"/>
                </a:cubicBezTo>
                <a:cubicBezTo>
                  <a:pt x="0" y="112"/>
                  <a:pt x="0" y="112"/>
                  <a:pt x="0" y="112"/>
                </a:cubicBezTo>
                <a:cubicBezTo>
                  <a:pt x="0" y="121"/>
                  <a:pt x="8" y="128"/>
                  <a:pt x="16" y="128"/>
                </a:cubicBezTo>
                <a:cubicBezTo>
                  <a:pt x="144" y="128"/>
                  <a:pt x="144" y="128"/>
                  <a:pt x="144" y="128"/>
                </a:cubicBezTo>
                <a:cubicBezTo>
                  <a:pt x="153" y="128"/>
                  <a:pt x="160" y="121"/>
                  <a:pt x="160" y="112"/>
                </a:cubicBezTo>
                <a:cubicBezTo>
                  <a:pt x="160" y="96"/>
                  <a:pt x="160" y="96"/>
                  <a:pt x="160" y="96"/>
                </a:cubicBezTo>
                <a:cubicBezTo>
                  <a:pt x="169" y="96"/>
                  <a:pt x="176" y="89"/>
                  <a:pt x="176" y="80"/>
                </a:cubicBezTo>
                <a:cubicBezTo>
                  <a:pt x="176" y="64"/>
                  <a:pt x="176" y="64"/>
                  <a:pt x="176" y="64"/>
                </a:cubicBezTo>
                <a:cubicBezTo>
                  <a:pt x="176" y="56"/>
                  <a:pt x="169" y="48"/>
                  <a:pt x="160" y="48"/>
                </a:cubicBezTo>
                <a:moveTo>
                  <a:pt x="8" y="16"/>
                </a:moveTo>
                <a:cubicBezTo>
                  <a:pt x="8" y="12"/>
                  <a:pt x="12" y="8"/>
                  <a:pt x="16" y="8"/>
                </a:cubicBezTo>
                <a:cubicBezTo>
                  <a:pt x="144" y="8"/>
                  <a:pt x="144" y="8"/>
                  <a:pt x="144" y="8"/>
                </a:cubicBezTo>
                <a:cubicBezTo>
                  <a:pt x="149" y="8"/>
                  <a:pt x="152" y="12"/>
                  <a:pt x="152" y="16"/>
                </a:cubicBezTo>
                <a:cubicBezTo>
                  <a:pt x="152" y="19"/>
                  <a:pt x="152" y="19"/>
                  <a:pt x="152" y="19"/>
                </a:cubicBezTo>
                <a:cubicBezTo>
                  <a:pt x="150" y="17"/>
                  <a:pt x="147" y="16"/>
                  <a:pt x="144" y="16"/>
                </a:cubicBezTo>
                <a:cubicBezTo>
                  <a:pt x="16" y="16"/>
                  <a:pt x="16" y="16"/>
                  <a:pt x="16" y="16"/>
                </a:cubicBezTo>
                <a:cubicBezTo>
                  <a:pt x="13" y="16"/>
                  <a:pt x="11" y="17"/>
                  <a:pt x="8" y="19"/>
                </a:cubicBezTo>
                <a:lnTo>
                  <a:pt x="8" y="16"/>
                </a:lnTo>
                <a:close/>
                <a:moveTo>
                  <a:pt x="152" y="112"/>
                </a:moveTo>
                <a:cubicBezTo>
                  <a:pt x="152" y="117"/>
                  <a:pt x="149" y="120"/>
                  <a:pt x="144" y="120"/>
                </a:cubicBezTo>
                <a:cubicBezTo>
                  <a:pt x="16" y="120"/>
                  <a:pt x="16" y="120"/>
                  <a:pt x="16" y="120"/>
                </a:cubicBezTo>
                <a:cubicBezTo>
                  <a:pt x="12" y="120"/>
                  <a:pt x="8" y="117"/>
                  <a:pt x="8" y="112"/>
                </a:cubicBezTo>
                <a:cubicBezTo>
                  <a:pt x="8" y="32"/>
                  <a:pt x="8" y="32"/>
                  <a:pt x="8" y="32"/>
                </a:cubicBezTo>
                <a:cubicBezTo>
                  <a:pt x="8" y="28"/>
                  <a:pt x="12" y="24"/>
                  <a:pt x="16" y="24"/>
                </a:cubicBezTo>
                <a:cubicBezTo>
                  <a:pt x="144" y="24"/>
                  <a:pt x="144" y="24"/>
                  <a:pt x="144" y="24"/>
                </a:cubicBezTo>
                <a:cubicBezTo>
                  <a:pt x="149" y="24"/>
                  <a:pt x="152" y="28"/>
                  <a:pt x="152" y="32"/>
                </a:cubicBezTo>
                <a:cubicBezTo>
                  <a:pt x="152" y="48"/>
                  <a:pt x="152" y="48"/>
                  <a:pt x="152" y="48"/>
                </a:cubicBezTo>
                <a:cubicBezTo>
                  <a:pt x="136" y="48"/>
                  <a:pt x="136" y="48"/>
                  <a:pt x="136" y="48"/>
                </a:cubicBezTo>
                <a:cubicBezTo>
                  <a:pt x="128" y="48"/>
                  <a:pt x="120" y="56"/>
                  <a:pt x="120" y="64"/>
                </a:cubicBezTo>
                <a:cubicBezTo>
                  <a:pt x="120" y="80"/>
                  <a:pt x="120" y="80"/>
                  <a:pt x="120" y="80"/>
                </a:cubicBezTo>
                <a:cubicBezTo>
                  <a:pt x="120" y="89"/>
                  <a:pt x="128" y="96"/>
                  <a:pt x="136" y="96"/>
                </a:cubicBezTo>
                <a:cubicBezTo>
                  <a:pt x="152" y="96"/>
                  <a:pt x="152" y="96"/>
                  <a:pt x="152" y="96"/>
                </a:cubicBezTo>
                <a:lnTo>
                  <a:pt x="152" y="112"/>
                </a:lnTo>
                <a:close/>
                <a:moveTo>
                  <a:pt x="168" y="80"/>
                </a:moveTo>
                <a:cubicBezTo>
                  <a:pt x="168" y="85"/>
                  <a:pt x="165" y="88"/>
                  <a:pt x="160" y="88"/>
                </a:cubicBezTo>
                <a:cubicBezTo>
                  <a:pt x="136" y="88"/>
                  <a:pt x="136" y="88"/>
                  <a:pt x="136" y="88"/>
                </a:cubicBezTo>
                <a:cubicBezTo>
                  <a:pt x="132" y="88"/>
                  <a:pt x="128" y="85"/>
                  <a:pt x="128" y="80"/>
                </a:cubicBezTo>
                <a:cubicBezTo>
                  <a:pt x="128" y="64"/>
                  <a:pt x="128" y="64"/>
                  <a:pt x="128" y="64"/>
                </a:cubicBezTo>
                <a:cubicBezTo>
                  <a:pt x="128" y="60"/>
                  <a:pt x="132" y="56"/>
                  <a:pt x="136" y="56"/>
                </a:cubicBezTo>
                <a:cubicBezTo>
                  <a:pt x="160" y="56"/>
                  <a:pt x="160" y="56"/>
                  <a:pt x="160" y="56"/>
                </a:cubicBezTo>
                <a:cubicBezTo>
                  <a:pt x="165" y="56"/>
                  <a:pt x="168" y="60"/>
                  <a:pt x="168" y="64"/>
                </a:cubicBezTo>
                <a:lnTo>
                  <a:pt x="168" y="80"/>
                </a:lnTo>
                <a:close/>
                <a:moveTo>
                  <a:pt x="108" y="32"/>
                </a:moveTo>
                <a:cubicBezTo>
                  <a:pt x="100" y="32"/>
                  <a:pt x="100" y="32"/>
                  <a:pt x="100" y="32"/>
                </a:cubicBezTo>
                <a:cubicBezTo>
                  <a:pt x="98" y="32"/>
                  <a:pt x="96" y="34"/>
                  <a:pt x="96" y="36"/>
                </a:cubicBezTo>
                <a:cubicBezTo>
                  <a:pt x="96" y="39"/>
                  <a:pt x="98" y="40"/>
                  <a:pt x="100" y="40"/>
                </a:cubicBezTo>
                <a:cubicBezTo>
                  <a:pt x="108" y="40"/>
                  <a:pt x="108" y="40"/>
                  <a:pt x="108" y="40"/>
                </a:cubicBezTo>
                <a:cubicBezTo>
                  <a:pt x="111" y="40"/>
                  <a:pt x="112" y="39"/>
                  <a:pt x="112" y="36"/>
                </a:cubicBezTo>
                <a:cubicBezTo>
                  <a:pt x="112" y="34"/>
                  <a:pt x="111" y="32"/>
                  <a:pt x="108" y="32"/>
                </a:cubicBezTo>
                <a:moveTo>
                  <a:pt x="108" y="104"/>
                </a:moveTo>
                <a:cubicBezTo>
                  <a:pt x="100" y="104"/>
                  <a:pt x="100" y="104"/>
                  <a:pt x="100" y="104"/>
                </a:cubicBezTo>
                <a:cubicBezTo>
                  <a:pt x="98" y="104"/>
                  <a:pt x="96" y="106"/>
                  <a:pt x="96" y="108"/>
                </a:cubicBezTo>
                <a:cubicBezTo>
                  <a:pt x="96" y="111"/>
                  <a:pt x="98" y="112"/>
                  <a:pt x="100" y="112"/>
                </a:cubicBezTo>
                <a:cubicBezTo>
                  <a:pt x="108" y="112"/>
                  <a:pt x="108" y="112"/>
                  <a:pt x="108" y="112"/>
                </a:cubicBezTo>
                <a:cubicBezTo>
                  <a:pt x="111" y="112"/>
                  <a:pt x="112" y="111"/>
                  <a:pt x="112" y="108"/>
                </a:cubicBezTo>
                <a:cubicBezTo>
                  <a:pt x="112" y="106"/>
                  <a:pt x="111" y="104"/>
                  <a:pt x="108" y="10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5">
            <a:extLst>
              <a:ext uri="{FF2B5EF4-FFF2-40B4-BE49-F238E27FC236}">
                <a16:creationId xmlns:a16="http://schemas.microsoft.com/office/drawing/2014/main" id="{AD3BF38B-EA98-4CD5-A755-140306B28456}"/>
              </a:ext>
            </a:extLst>
          </p:cNvPr>
          <p:cNvSpPr>
            <a:spLocks noEditPoints="1"/>
          </p:cNvSpPr>
          <p:nvPr/>
        </p:nvSpPr>
        <p:spPr bwMode="auto">
          <a:xfrm>
            <a:off x="1978746" y="1585345"/>
            <a:ext cx="266700" cy="366713"/>
          </a:xfrm>
          <a:custGeom>
            <a:avLst/>
            <a:gdLst>
              <a:gd name="T0" fmla="*/ 64 w 128"/>
              <a:gd name="T1" fmla="*/ 32 h 176"/>
              <a:gd name="T2" fmla="*/ 32 w 128"/>
              <a:gd name="T3" fmla="*/ 64 h 176"/>
              <a:gd name="T4" fmla="*/ 64 w 128"/>
              <a:gd name="T5" fmla="*/ 96 h 176"/>
              <a:gd name="T6" fmla="*/ 96 w 128"/>
              <a:gd name="T7" fmla="*/ 64 h 176"/>
              <a:gd name="T8" fmla="*/ 64 w 128"/>
              <a:gd name="T9" fmla="*/ 32 h 176"/>
              <a:gd name="T10" fmla="*/ 64 w 128"/>
              <a:gd name="T11" fmla="*/ 88 h 176"/>
              <a:gd name="T12" fmla="*/ 40 w 128"/>
              <a:gd name="T13" fmla="*/ 64 h 176"/>
              <a:gd name="T14" fmla="*/ 64 w 128"/>
              <a:gd name="T15" fmla="*/ 40 h 176"/>
              <a:gd name="T16" fmla="*/ 88 w 128"/>
              <a:gd name="T17" fmla="*/ 64 h 176"/>
              <a:gd name="T18" fmla="*/ 64 w 128"/>
              <a:gd name="T19" fmla="*/ 88 h 176"/>
              <a:gd name="T20" fmla="*/ 64 w 128"/>
              <a:gd name="T21" fmla="*/ 0 h 176"/>
              <a:gd name="T22" fmla="*/ 0 w 128"/>
              <a:gd name="T23" fmla="*/ 64 h 176"/>
              <a:gd name="T24" fmla="*/ 64 w 128"/>
              <a:gd name="T25" fmla="*/ 176 h 176"/>
              <a:gd name="T26" fmla="*/ 128 w 128"/>
              <a:gd name="T27" fmla="*/ 64 h 176"/>
              <a:gd name="T28" fmla="*/ 64 w 128"/>
              <a:gd name="T29" fmla="*/ 0 h 176"/>
              <a:gd name="T30" fmla="*/ 64 w 128"/>
              <a:gd name="T31" fmla="*/ 164 h 176"/>
              <a:gd name="T32" fmla="*/ 8 w 128"/>
              <a:gd name="T33" fmla="*/ 64 h 176"/>
              <a:gd name="T34" fmla="*/ 64 w 128"/>
              <a:gd name="T35" fmla="*/ 8 h 176"/>
              <a:gd name="T36" fmla="*/ 120 w 128"/>
              <a:gd name="T37" fmla="*/ 64 h 176"/>
              <a:gd name="T38" fmla="*/ 64 w 128"/>
              <a:gd name="T39"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32"/>
                </a:moveTo>
                <a:cubicBezTo>
                  <a:pt x="47" y="32"/>
                  <a:pt x="32" y="46"/>
                  <a:pt x="32" y="64"/>
                </a:cubicBezTo>
                <a:cubicBezTo>
                  <a:pt x="32" y="82"/>
                  <a:pt x="47"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8" y="40"/>
                  <a:pt x="88" y="51"/>
                  <a:pt x="88" y="64"/>
                </a:cubicBezTo>
                <a:cubicBezTo>
                  <a:pt x="88" y="77"/>
                  <a:pt x="78" y="88"/>
                  <a:pt x="64" y="88"/>
                </a:cubicBezTo>
                <a:moveTo>
                  <a:pt x="64" y="0"/>
                </a:moveTo>
                <a:cubicBezTo>
                  <a:pt x="29" y="0"/>
                  <a:pt x="0" y="29"/>
                  <a:pt x="0" y="64"/>
                </a:cubicBezTo>
                <a:cubicBezTo>
                  <a:pt x="0" y="116"/>
                  <a:pt x="64" y="176"/>
                  <a:pt x="64" y="176"/>
                </a:cubicBezTo>
                <a:cubicBezTo>
                  <a:pt x="64" y="176"/>
                  <a:pt x="128" y="116"/>
                  <a:pt x="128" y="64"/>
                </a:cubicBezTo>
                <a:cubicBezTo>
                  <a:pt x="128" y="29"/>
                  <a:pt x="100"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6">
            <a:extLst>
              <a:ext uri="{FF2B5EF4-FFF2-40B4-BE49-F238E27FC236}">
                <a16:creationId xmlns:a16="http://schemas.microsoft.com/office/drawing/2014/main" id="{B273C73D-B167-4657-97AE-864822ADBAD8}"/>
              </a:ext>
            </a:extLst>
          </p:cNvPr>
          <p:cNvSpPr>
            <a:spLocks noEditPoints="1"/>
          </p:cNvSpPr>
          <p:nvPr/>
        </p:nvSpPr>
        <p:spPr bwMode="auto">
          <a:xfrm>
            <a:off x="2590445" y="1585345"/>
            <a:ext cx="366713" cy="366713"/>
          </a:xfrm>
          <a:custGeom>
            <a:avLst/>
            <a:gdLst>
              <a:gd name="T0" fmla="*/ 24 w 177"/>
              <a:gd name="T1" fmla="*/ 52 h 176"/>
              <a:gd name="T2" fmla="*/ 80 w 177"/>
              <a:gd name="T3" fmla="*/ 52 h 176"/>
              <a:gd name="T4" fmla="*/ 52 w 177"/>
              <a:gd name="T5" fmla="*/ 72 h 176"/>
              <a:gd name="T6" fmla="*/ 52 w 177"/>
              <a:gd name="T7" fmla="*/ 32 h 176"/>
              <a:gd name="T8" fmla="*/ 52 w 177"/>
              <a:gd name="T9" fmla="*/ 72 h 176"/>
              <a:gd name="T10" fmla="*/ 0 w 177"/>
              <a:gd name="T11" fmla="*/ 52 h 176"/>
              <a:gd name="T12" fmla="*/ 104 w 177"/>
              <a:gd name="T13" fmla="*/ 52 h 176"/>
              <a:gd name="T14" fmla="*/ 52 w 177"/>
              <a:gd name="T15" fmla="*/ 125 h 176"/>
              <a:gd name="T16" fmla="*/ 8 w 177"/>
              <a:gd name="T17" fmla="*/ 52 h 176"/>
              <a:gd name="T18" fmla="*/ 96 w 177"/>
              <a:gd name="T19" fmla="*/ 52 h 176"/>
              <a:gd name="T20" fmla="*/ 96 w 177"/>
              <a:gd name="T21" fmla="*/ 168 h 176"/>
              <a:gd name="T22" fmla="*/ 84 w 177"/>
              <a:gd name="T23" fmla="*/ 171 h 176"/>
              <a:gd name="T24" fmla="*/ 96 w 177"/>
              <a:gd name="T25" fmla="*/ 176 h 176"/>
              <a:gd name="T26" fmla="*/ 100 w 177"/>
              <a:gd name="T27" fmla="*/ 172 h 176"/>
              <a:gd name="T28" fmla="*/ 56 w 177"/>
              <a:gd name="T29" fmla="*/ 148 h 176"/>
              <a:gd name="T30" fmla="*/ 48 w 177"/>
              <a:gd name="T31" fmla="*/ 148 h 176"/>
              <a:gd name="T32" fmla="*/ 53 w 177"/>
              <a:gd name="T33" fmla="*/ 156 h 176"/>
              <a:gd name="T34" fmla="*/ 57 w 177"/>
              <a:gd name="T35" fmla="*/ 151 h 176"/>
              <a:gd name="T36" fmla="*/ 73 w 177"/>
              <a:gd name="T37" fmla="*/ 164 h 176"/>
              <a:gd name="T38" fmla="*/ 61 w 177"/>
              <a:gd name="T39" fmla="*/ 162 h 176"/>
              <a:gd name="T40" fmla="*/ 70 w 177"/>
              <a:gd name="T41" fmla="*/ 171 h 176"/>
              <a:gd name="T42" fmla="*/ 75 w 177"/>
              <a:gd name="T43" fmla="*/ 169 h 176"/>
              <a:gd name="T44" fmla="*/ 129 w 177"/>
              <a:gd name="T45" fmla="*/ 88 h 176"/>
              <a:gd name="T46" fmla="*/ 135 w 177"/>
              <a:gd name="T47" fmla="*/ 86 h 176"/>
              <a:gd name="T48" fmla="*/ 138 w 177"/>
              <a:gd name="T49" fmla="*/ 75 h 176"/>
              <a:gd name="T50" fmla="*/ 128 w 177"/>
              <a:gd name="T51" fmla="*/ 82 h 176"/>
              <a:gd name="T52" fmla="*/ 152 w 177"/>
              <a:gd name="T53" fmla="*/ 58 h 176"/>
              <a:gd name="T54" fmla="*/ 145 w 177"/>
              <a:gd name="T55" fmla="*/ 69 h 176"/>
              <a:gd name="T56" fmla="*/ 150 w 177"/>
              <a:gd name="T57" fmla="*/ 69 h 176"/>
              <a:gd name="T58" fmla="*/ 158 w 177"/>
              <a:gd name="T59" fmla="*/ 59 h 176"/>
              <a:gd name="T60" fmla="*/ 153 w 177"/>
              <a:gd name="T61" fmla="*/ 137 h 176"/>
              <a:gd name="T62" fmla="*/ 150 w 177"/>
              <a:gd name="T63" fmla="*/ 146 h 176"/>
              <a:gd name="T64" fmla="*/ 153 w 177"/>
              <a:gd name="T65" fmla="*/ 154 h 176"/>
              <a:gd name="T66" fmla="*/ 158 w 177"/>
              <a:gd name="T67" fmla="*/ 150 h 176"/>
              <a:gd name="T68" fmla="*/ 157 w 177"/>
              <a:gd name="T69" fmla="*/ 141 h 176"/>
              <a:gd name="T70" fmla="*/ 176 w 177"/>
              <a:gd name="T71" fmla="*/ 48 h 176"/>
              <a:gd name="T72" fmla="*/ 167 w 177"/>
              <a:gd name="T73" fmla="*/ 48 h 176"/>
              <a:gd name="T74" fmla="*/ 169 w 177"/>
              <a:gd name="T75" fmla="*/ 56 h 176"/>
              <a:gd name="T76" fmla="*/ 174 w 177"/>
              <a:gd name="T77" fmla="*/ 54 h 176"/>
              <a:gd name="T78" fmla="*/ 142 w 177"/>
              <a:gd name="T79" fmla="*/ 160 h 176"/>
              <a:gd name="T80" fmla="*/ 133 w 177"/>
              <a:gd name="T81" fmla="*/ 168 h 176"/>
              <a:gd name="T82" fmla="*/ 139 w 177"/>
              <a:gd name="T83" fmla="*/ 170 h 176"/>
              <a:gd name="T84" fmla="*/ 148 w 177"/>
              <a:gd name="T85" fmla="*/ 161 h 176"/>
              <a:gd name="T86" fmla="*/ 133 w 177"/>
              <a:gd name="T87" fmla="*/ 106 h 176"/>
              <a:gd name="T88" fmla="*/ 127 w 177"/>
              <a:gd name="T89" fmla="*/ 96 h 176"/>
              <a:gd name="T90" fmla="*/ 126 w 177"/>
              <a:gd name="T91" fmla="*/ 110 h 176"/>
              <a:gd name="T92" fmla="*/ 131 w 177"/>
              <a:gd name="T93" fmla="*/ 112 h 176"/>
              <a:gd name="T94" fmla="*/ 149 w 177"/>
              <a:gd name="T95" fmla="*/ 124 h 176"/>
              <a:gd name="T96" fmla="*/ 138 w 177"/>
              <a:gd name="T97" fmla="*/ 117 h 176"/>
              <a:gd name="T98" fmla="*/ 143 w 177"/>
              <a:gd name="T99" fmla="*/ 129 h 176"/>
              <a:gd name="T100" fmla="*/ 149 w 177"/>
              <a:gd name="T101" fmla="*/ 130 h 176"/>
              <a:gd name="T102" fmla="*/ 120 w 177"/>
              <a:gd name="T103" fmla="*/ 167 h 176"/>
              <a:gd name="T104" fmla="*/ 109 w 177"/>
              <a:gd name="T105" fmla="*/ 172 h 176"/>
              <a:gd name="T106" fmla="*/ 113 w 177"/>
              <a:gd name="T107" fmla="*/ 176 h 176"/>
              <a:gd name="T108" fmla="*/ 125 w 177"/>
              <a:gd name="T109"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76">
                <a:moveTo>
                  <a:pt x="52" y="24"/>
                </a:moveTo>
                <a:cubicBezTo>
                  <a:pt x="37" y="24"/>
                  <a:pt x="24" y="37"/>
                  <a:pt x="24" y="52"/>
                </a:cubicBezTo>
                <a:cubicBezTo>
                  <a:pt x="24" y="67"/>
                  <a:pt x="37" y="80"/>
                  <a:pt x="52" y="80"/>
                </a:cubicBezTo>
                <a:cubicBezTo>
                  <a:pt x="68" y="80"/>
                  <a:pt x="80" y="67"/>
                  <a:pt x="80" y="52"/>
                </a:cubicBezTo>
                <a:cubicBezTo>
                  <a:pt x="80" y="37"/>
                  <a:pt x="68" y="24"/>
                  <a:pt x="52" y="24"/>
                </a:cubicBezTo>
                <a:moveTo>
                  <a:pt x="52" y="72"/>
                </a:moveTo>
                <a:cubicBezTo>
                  <a:pt x="41" y="72"/>
                  <a:pt x="32" y="63"/>
                  <a:pt x="32" y="52"/>
                </a:cubicBezTo>
                <a:cubicBezTo>
                  <a:pt x="32" y="41"/>
                  <a:pt x="41" y="32"/>
                  <a:pt x="52" y="32"/>
                </a:cubicBezTo>
                <a:cubicBezTo>
                  <a:pt x="63" y="32"/>
                  <a:pt x="72" y="41"/>
                  <a:pt x="72" y="52"/>
                </a:cubicBezTo>
                <a:cubicBezTo>
                  <a:pt x="72" y="63"/>
                  <a:pt x="63" y="72"/>
                  <a:pt x="52" y="72"/>
                </a:cubicBezTo>
                <a:moveTo>
                  <a:pt x="52" y="0"/>
                </a:moveTo>
                <a:cubicBezTo>
                  <a:pt x="24" y="0"/>
                  <a:pt x="0" y="23"/>
                  <a:pt x="0" y="52"/>
                </a:cubicBezTo>
                <a:cubicBezTo>
                  <a:pt x="0" y="95"/>
                  <a:pt x="52" y="136"/>
                  <a:pt x="52" y="136"/>
                </a:cubicBezTo>
                <a:cubicBezTo>
                  <a:pt x="52" y="136"/>
                  <a:pt x="104" y="95"/>
                  <a:pt x="104" y="52"/>
                </a:cubicBezTo>
                <a:cubicBezTo>
                  <a:pt x="104" y="23"/>
                  <a:pt x="81" y="0"/>
                  <a:pt x="52" y="0"/>
                </a:cubicBezTo>
                <a:moveTo>
                  <a:pt x="52" y="125"/>
                </a:moveTo>
                <a:cubicBezTo>
                  <a:pt x="48" y="121"/>
                  <a:pt x="40" y="114"/>
                  <a:pt x="32" y="105"/>
                </a:cubicBezTo>
                <a:cubicBezTo>
                  <a:pt x="21" y="92"/>
                  <a:pt x="8" y="72"/>
                  <a:pt x="8" y="52"/>
                </a:cubicBezTo>
                <a:cubicBezTo>
                  <a:pt x="8" y="28"/>
                  <a:pt x="28" y="8"/>
                  <a:pt x="52" y="8"/>
                </a:cubicBezTo>
                <a:cubicBezTo>
                  <a:pt x="77" y="8"/>
                  <a:pt x="96" y="28"/>
                  <a:pt x="96" y="52"/>
                </a:cubicBezTo>
                <a:cubicBezTo>
                  <a:pt x="96" y="83"/>
                  <a:pt x="65" y="114"/>
                  <a:pt x="52" y="125"/>
                </a:cubicBezTo>
                <a:moveTo>
                  <a:pt x="96" y="168"/>
                </a:moveTo>
                <a:cubicBezTo>
                  <a:pt x="94" y="168"/>
                  <a:pt x="91" y="167"/>
                  <a:pt x="88" y="167"/>
                </a:cubicBezTo>
                <a:cubicBezTo>
                  <a:pt x="86" y="167"/>
                  <a:pt x="84" y="168"/>
                  <a:pt x="84" y="171"/>
                </a:cubicBezTo>
                <a:cubicBezTo>
                  <a:pt x="84" y="173"/>
                  <a:pt x="85" y="175"/>
                  <a:pt x="87" y="175"/>
                </a:cubicBezTo>
                <a:cubicBezTo>
                  <a:pt x="90" y="175"/>
                  <a:pt x="93" y="176"/>
                  <a:pt x="96" y="176"/>
                </a:cubicBezTo>
                <a:cubicBezTo>
                  <a:pt x="96" y="176"/>
                  <a:pt x="96" y="176"/>
                  <a:pt x="96" y="176"/>
                </a:cubicBezTo>
                <a:cubicBezTo>
                  <a:pt x="98" y="176"/>
                  <a:pt x="100" y="174"/>
                  <a:pt x="100" y="172"/>
                </a:cubicBezTo>
                <a:cubicBezTo>
                  <a:pt x="100" y="170"/>
                  <a:pt x="98" y="168"/>
                  <a:pt x="96" y="168"/>
                </a:cubicBezTo>
                <a:moveTo>
                  <a:pt x="56" y="148"/>
                </a:moveTo>
                <a:cubicBezTo>
                  <a:pt x="56" y="146"/>
                  <a:pt x="54" y="144"/>
                  <a:pt x="52" y="144"/>
                </a:cubicBezTo>
                <a:cubicBezTo>
                  <a:pt x="50" y="144"/>
                  <a:pt x="48" y="146"/>
                  <a:pt x="48" y="148"/>
                </a:cubicBezTo>
                <a:cubicBezTo>
                  <a:pt x="48" y="148"/>
                  <a:pt x="48" y="150"/>
                  <a:pt x="49" y="153"/>
                </a:cubicBezTo>
                <a:cubicBezTo>
                  <a:pt x="50" y="155"/>
                  <a:pt x="51" y="156"/>
                  <a:pt x="53" y="156"/>
                </a:cubicBezTo>
                <a:cubicBezTo>
                  <a:pt x="53" y="156"/>
                  <a:pt x="54" y="156"/>
                  <a:pt x="54" y="156"/>
                </a:cubicBezTo>
                <a:cubicBezTo>
                  <a:pt x="56" y="155"/>
                  <a:pt x="58" y="153"/>
                  <a:pt x="57" y="151"/>
                </a:cubicBezTo>
                <a:cubicBezTo>
                  <a:pt x="56" y="149"/>
                  <a:pt x="56" y="148"/>
                  <a:pt x="56" y="148"/>
                </a:cubicBezTo>
                <a:moveTo>
                  <a:pt x="73" y="164"/>
                </a:moveTo>
                <a:cubicBezTo>
                  <a:pt x="70" y="163"/>
                  <a:pt x="68" y="162"/>
                  <a:pt x="66" y="161"/>
                </a:cubicBezTo>
                <a:cubicBezTo>
                  <a:pt x="64" y="159"/>
                  <a:pt x="62" y="160"/>
                  <a:pt x="61" y="162"/>
                </a:cubicBezTo>
                <a:cubicBezTo>
                  <a:pt x="59" y="164"/>
                  <a:pt x="60" y="166"/>
                  <a:pt x="62" y="167"/>
                </a:cubicBezTo>
                <a:cubicBezTo>
                  <a:pt x="64" y="169"/>
                  <a:pt x="67" y="170"/>
                  <a:pt x="70" y="171"/>
                </a:cubicBezTo>
                <a:cubicBezTo>
                  <a:pt x="71" y="171"/>
                  <a:pt x="71" y="171"/>
                  <a:pt x="72" y="171"/>
                </a:cubicBezTo>
                <a:cubicBezTo>
                  <a:pt x="73" y="171"/>
                  <a:pt x="75" y="170"/>
                  <a:pt x="75" y="169"/>
                </a:cubicBezTo>
                <a:cubicBezTo>
                  <a:pt x="76" y="167"/>
                  <a:pt x="75" y="164"/>
                  <a:pt x="73" y="164"/>
                </a:cubicBezTo>
                <a:moveTo>
                  <a:pt x="129" y="88"/>
                </a:moveTo>
                <a:cubicBezTo>
                  <a:pt x="130" y="88"/>
                  <a:pt x="130" y="88"/>
                  <a:pt x="131" y="88"/>
                </a:cubicBezTo>
                <a:cubicBezTo>
                  <a:pt x="132" y="88"/>
                  <a:pt x="134" y="88"/>
                  <a:pt x="135" y="86"/>
                </a:cubicBezTo>
                <a:cubicBezTo>
                  <a:pt x="136" y="84"/>
                  <a:pt x="137" y="82"/>
                  <a:pt x="139" y="80"/>
                </a:cubicBezTo>
                <a:cubicBezTo>
                  <a:pt x="140" y="79"/>
                  <a:pt x="140" y="76"/>
                  <a:pt x="138" y="75"/>
                </a:cubicBezTo>
                <a:cubicBezTo>
                  <a:pt x="137" y="73"/>
                  <a:pt x="134" y="73"/>
                  <a:pt x="133" y="75"/>
                </a:cubicBezTo>
                <a:cubicBezTo>
                  <a:pt x="131" y="78"/>
                  <a:pt x="129" y="80"/>
                  <a:pt x="128" y="82"/>
                </a:cubicBezTo>
                <a:cubicBezTo>
                  <a:pt x="126" y="84"/>
                  <a:pt x="127" y="87"/>
                  <a:pt x="129" y="88"/>
                </a:cubicBezTo>
                <a:moveTo>
                  <a:pt x="152" y="58"/>
                </a:moveTo>
                <a:cubicBezTo>
                  <a:pt x="150" y="59"/>
                  <a:pt x="148" y="61"/>
                  <a:pt x="145" y="63"/>
                </a:cubicBezTo>
                <a:cubicBezTo>
                  <a:pt x="144" y="64"/>
                  <a:pt x="143" y="67"/>
                  <a:pt x="145" y="69"/>
                </a:cubicBezTo>
                <a:cubicBezTo>
                  <a:pt x="146" y="70"/>
                  <a:pt x="147" y="70"/>
                  <a:pt x="148" y="70"/>
                </a:cubicBezTo>
                <a:cubicBezTo>
                  <a:pt x="149" y="70"/>
                  <a:pt x="150" y="70"/>
                  <a:pt x="150" y="69"/>
                </a:cubicBezTo>
                <a:cubicBezTo>
                  <a:pt x="153" y="67"/>
                  <a:pt x="155" y="66"/>
                  <a:pt x="157" y="64"/>
                </a:cubicBezTo>
                <a:cubicBezTo>
                  <a:pt x="159" y="63"/>
                  <a:pt x="159" y="61"/>
                  <a:pt x="158" y="59"/>
                </a:cubicBezTo>
                <a:cubicBezTo>
                  <a:pt x="156" y="57"/>
                  <a:pt x="154" y="57"/>
                  <a:pt x="152" y="58"/>
                </a:cubicBezTo>
                <a:moveTo>
                  <a:pt x="153" y="137"/>
                </a:moveTo>
                <a:cubicBezTo>
                  <a:pt x="151" y="138"/>
                  <a:pt x="149" y="140"/>
                  <a:pt x="150" y="142"/>
                </a:cubicBezTo>
                <a:cubicBezTo>
                  <a:pt x="150" y="143"/>
                  <a:pt x="150" y="145"/>
                  <a:pt x="150" y="146"/>
                </a:cubicBezTo>
                <a:cubicBezTo>
                  <a:pt x="150" y="147"/>
                  <a:pt x="150" y="148"/>
                  <a:pt x="150" y="149"/>
                </a:cubicBezTo>
                <a:cubicBezTo>
                  <a:pt x="149" y="151"/>
                  <a:pt x="151" y="153"/>
                  <a:pt x="153" y="154"/>
                </a:cubicBezTo>
                <a:cubicBezTo>
                  <a:pt x="153" y="154"/>
                  <a:pt x="153" y="154"/>
                  <a:pt x="154" y="154"/>
                </a:cubicBezTo>
                <a:cubicBezTo>
                  <a:pt x="156" y="154"/>
                  <a:pt x="157" y="152"/>
                  <a:pt x="158" y="150"/>
                </a:cubicBezTo>
                <a:cubicBezTo>
                  <a:pt x="158" y="149"/>
                  <a:pt x="158" y="147"/>
                  <a:pt x="158" y="146"/>
                </a:cubicBezTo>
                <a:cubicBezTo>
                  <a:pt x="158" y="144"/>
                  <a:pt x="158" y="142"/>
                  <a:pt x="157" y="141"/>
                </a:cubicBezTo>
                <a:cubicBezTo>
                  <a:pt x="157" y="138"/>
                  <a:pt x="155" y="137"/>
                  <a:pt x="153" y="137"/>
                </a:cubicBezTo>
                <a:moveTo>
                  <a:pt x="176" y="48"/>
                </a:moveTo>
                <a:cubicBezTo>
                  <a:pt x="175" y="46"/>
                  <a:pt x="172" y="45"/>
                  <a:pt x="170" y="46"/>
                </a:cubicBezTo>
                <a:cubicBezTo>
                  <a:pt x="170" y="46"/>
                  <a:pt x="169" y="47"/>
                  <a:pt x="167" y="48"/>
                </a:cubicBezTo>
                <a:cubicBezTo>
                  <a:pt x="165" y="50"/>
                  <a:pt x="164" y="52"/>
                  <a:pt x="165" y="54"/>
                </a:cubicBezTo>
                <a:cubicBezTo>
                  <a:pt x="166" y="55"/>
                  <a:pt x="167" y="56"/>
                  <a:pt x="169" y="56"/>
                </a:cubicBezTo>
                <a:cubicBezTo>
                  <a:pt x="169" y="56"/>
                  <a:pt x="170" y="56"/>
                  <a:pt x="171" y="55"/>
                </a:cubicBezTo>
                <a:cubicBezTo>
                  <a:pt x="173" y="54"/>
                  <a:pt x="174" y="54"/>
                  <a:pt x="174" y="54"/>
                </a:cubicBezTo>
                <a:cubicBezTo>
                  <a:pt x="176" y="53"/>
                  <a:pt x="177" y="50"/>
                  <a:pt x="176" y="48"/>
                </a:cubicBezTo>
                <a:moveTo>
                  <a:pt x="142" y="160"/>
                </a:moveTo>
                <a:cubicBezTo>
                  <a:pt x="140" y="161"/>
                  <a:pt x="138" y="162"/>
                  <a:pt x="136" y="163"/>
                </a:cubicBezTo>
                <a:cubicBezTo>
                  <a:pt x="133" y="164"/>
                  <a:pt x="132" y="166"/>
                  <a:pt x="133" y="168"/>
                </a:cubicBezTo>
                <a:cubicBezTo>
                  <a:pt x="134" y="170"/>
                  <a:pt x="135" y="171"/>
                  <a:pt x="137" y="171"/>
                </a:cubicBezTo>
                <a:cubicBezTo>
                  <a:pt x="138" y="171"/>
                  <a:pt x="138" y="171"/>
                  <a:pt x="139" y="170"/>
                </a:cubicBezTo>
                <a:cubicBezTo>
                  <a:pt x="142" y="169"/>
                  <a:pt x="144" y="168"/>
                  <a:pt x="147" y="166"/>
                </a:cubicBezTo>
                <a:cubicBezTo>
                  <a:pt x="148" y="165"/>
                  <a:pt x="149" y="162"/>
                  <a:pt x="148" y="161"/>
                </a:cubicBezTo>
                <a:cubicBezTo>
                  <a:pt x="146" y="159"/>
                  <a:pt x="144" y="158"/>
                  <a:pt x="142" y="160"/>
                </a:cubicBezTo>
                <a:moveTo>
                  <a:pt x="133" y="106"/>
                </a:moveTo>
                <a:cubicBezTo>
                  <a:pt x="132" y="104"/>
                  <a:pt x="131" y="102"/>
                  <a:pt x="131" y="100"/>
                </a:cubicBezTo>
                <a:cubicBezTo>
                  <a:pt x="131" y="98"/>
                  <a:pt x="129" y="96"/>
                  <a:pt x="127" y="96"/>
                </a:cubicBezTo>
                <a:cubicBezTo>
                  <a:pt x="124" y="97"/>
                  <a:pt x="123" y="98"/>
                  <a:pt x="123" y="101"/>
                </a:cubicBezTo>
                <a:cubicBezTo>
                  <a:pt x="123" y="104"/>
                  <a:pt x="124" y="107"/>
                  <a:pt x="126" y="110"/>
                </a:cubicBezTo>
                <a:cubicBezTo>
                  <a:pt x="127" y="111"/>
                  <a:pt x="128" y="112"/>
                  <a:pt x="130" y="112"/>
                </a:cubicBezTo>
                <a:cubicBezTo>
                  <a:pt x="130" y="112"/>
                  <a:pt x="131" y="112"/>
                  <a:pt x="131" y="112"/>
                </a:cubicBezTo>
                <a:cubicBezTo>
                  <a:pt x="133" y="111"/>
                  <a:pt x="134" y="108"/>
                  <a:pt x="133" y="106"/>
                </a:cubicBezTo>
                <a:moveTo>
                  <a:pt x="149" y="124"/>
                </a:moveTo>
                <a:cubicBezTo>
                  <a:pt x="148" y="122"/>
                  <a:pt x="146" y="120"/>
                  <a:pt x="144" y="118"/>
                </a:cubicBezTo>
                <a:cubicBezTo>
                  <a:pt x="142" y="116"/>
                  <a:pt x="139" y="116"/>
                  <a:pt x="138" y="117"/>
                </a:cubicBezTo>
                <a:cubicBezTo>
                  <a:pt x="136" y="119"/>
                  <a:pt x="136" y="122"/>
                  <a:pt x="138" y="123"/>
                </a:cubicBezTo>
                <a:cubicBezTo>
                  <a:pt x="140" y="125"/>
                  <a:pt x="142" y="127"/>
                  <a:pt x="143" y="129"/>
                </a:cubicBezTo>
                <a:cubicBezTo>
                  <a:pt x="144" y="130"/>
                  <a:pt x="145" y="131"/>
                  <a:pt x="146" y="131"/>
                </a:cubicBezTo>
                <a:cubicBezTo>
                  <a:pt x="147" y="131"/>
                  <a:pt x="148" y="130"/>
                  <a:pt x="149" y="130"/>
                </a:cubicBezTo>
                <a:cubicBezTo>
                  <a:pt x="150" y="128"/>
                  <a:pt x="151" y="126"/>
                  <a:pt x="149" y="124"/>
                </a:cubicBezTo>
                <a:moveTo>
                  <a:pt x="120" y="167"/>
                </a:moveTo>
                <a:cubicBezTo>
                  <a:pt x="118" y="167"/>
                  <a:pt x="115" y="168"/>
                  <a:pt x="112" y="168"/>
                </a:cubicBezTo>
                <a:cubicBezTo>
                  <a:pt x="110" y="168"/>
                  <a:pt x="109" y="170"/>
                  <a:pt x="109" y="172"/>
                </a:cubicBezTo>
                <a:cubicBezTo>
                  <a:pt x="109" y="174"/>
                  <a:pt x="111" y="176"/>
                  <a:pt x="113" y="176"/>
                </a:cubicBezTo>
                <a:cubicBezTo>
                  <a:pt x="113" y="176"/>
                  <a:pt x="113" y="176"/>
                  <a:pt x="113" y="176"/>
                </a:cubicBezTo>
                <a:cubicBezTo>
                  <a:pt x="116" y="176"/>
                  <a:pt x="119" y="175"/>
                  <a:pt x="122" y="175"/>
                </a:cubicBezTo>
                <a:cubicBezTo>
                  <a:pt x="124" y="175"/>
                  <a:pt x="125" y="173"/>
                  <a:pt x="125" y="170"/>
                </a:cubicBezTo>
                <a:cubicBezTo>
                  <a:pt x="125" y="168"/>
                  <a:pt x="123" y="167"/>
                  <a:pt x="120" y="16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67">
            <a:extLst>
              <a:ext uri="{FF2B5EF4-FFF2-40B4-BE49-F238E27FC236}">
                <a16:creationId xmlns:a16="http://schemas.microsoft.com/office/drawing/2014/main" id="{B24E42EF-E4A0-41A6-9BC5-A084087C1110}"/>
              </a:ext>
            </a:extLst>
          </p:cNvPr>
          <p:cNvSpPr>
            <a:spLocks noEditPoints="1"/>
          </p:cNvSpPr>
          <p:nvPr/>
        </p:nvSpPr>
        <p:spPr bwMode="auto">
          <a:xfrm>
            <a:off x="3302157" y="1585345"/>
            <a:ext cx="165100" cy="366713"/>
          </a:xfrm>
          <a:custGeom>
            <a:avLst/>
            <a:gdLst>
              <a:gd name="T0" fmla="*/ 40 w 80"/>
              <a:gd name="T1" fmla="*/ 0 h 176"/>
              <a:gd name="T2" fmla="*/ 0 w 80"/>
              <a:gd name="T3" fmla="*/ 40 h 176"/>
              <a:gd name="T4" fmla="*/ 22 w 80"/>
              <a:gd name="T5" fmla="*/ 76 h 176"/>
              <a:gd name="T6" fmla="*/ 40 w 80"/>
              <a:gd name="T7" fmla="*/ 176 h 176"/>
              <a:gd name="T8" fmla="*/ 58 w 80"/>
              <a:gd name="T9" fmla="*/ 76 h 176"/>
              <a:gd name="T10" fmla="*/ 80 w 80"/>
              <a:gd name="T11" fmla="*/ 40 h 176"/>
              <a:gd name="T12" fmla="*/ 40 w 80"/>
              <a:gd name="T13" fmla="*/ 0 h 176"/>
              <a:gd name="T14" fmla="*/ 40 w 80"/>
              <a:gd name="T15" fmla="*/ 140 h 176"/>
              <a:gd name="T16" fmla="*/ 30 w 80"/>
              <a:gd name="T17" fmla="*/ 79 h 176"/>
              <a:gd name="T18" fmla="*/ 40 w 80"/>
              <a:gd name="T19" fmla="*/ 80 h 176"/>
              <a:gd name="T20" fmla="*/ 50 w 80"/>
              <a:gd name="T21" fmla="*/ 79 h 176"/>
              <a:gd name="T22" fmla="*/ 40 w 80"/>
              <a:gd name="T23" fmla="*/ 140 h 176"/>
              <a:gd name="T24" fmla="*/ 40 w 80"/>
              <a:gd name="T25" fmla="*/ 72 h 176"/>
              <a:gd name="T26" fmla="*/ 8 w 80"/>
              <a:gd name="T27" fmla="*/ 40 h 176"/>
              <a:gd name="T28" fmla="*/ 40 w 80"/>
              <a:gd name="T29" fmla="*/ 8 h 176"/>
              <a:gd name="T30" fmla="*/ 72 w 80"/>
              <a:gd name="T31" fmla="*/ 40 h 176"/>
              <a:gd name="T32" fmla="*/ 40 w 80"/>
              <a:gd name="T33" fmla="*/ 72 h 176"/>
              <a:gd name="T34" fmla="*/ 40 w 80"/>
              <a:gd name="T35" fmla="*/ 16 h 176"/>
              <a:gd name="T36" fmla="*/ 16 w 80"/>
              <a:gd name="T37" fmla="*/ 40 h 176"/>
              <a:gd name="T38" fmla="*/ 20 w 80"/>
              <a:gd name="T39" fmla="*/ 44 h 176"/>
              <a:gd name="T40" fmla="*/ 24 w 80"/>
              <a:gd name="T41" fmla="*/ 40 h 176"/>
              <a:gd name="T42" fmla="*/ 40 w 80"/>
              <a:gd name="T43" fmla="*/ 24 h 176"/>
              <a:gd name="T44" fmla="*/ 44 w 80"/>
              <a:gd name="T45" fmla="*/ 20 h 176"/>
              <a:gd name="T46" fmla="*/ 40 w 80"/>
              <a:gd name="T4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76">
                <a:moveTo>
                  <a:pt x="40" y="0"/>
                </a:moveTo>
                <a:cubicBezTo>
                  <a:pt x="18" y="0"/>
                  <a:pt x="0" y="18"/>
                  <a:pt x="0" y="40"/>
                </a:cubicBezTo>
                <a:cubicBezTo>
                  <a:pt x="0" y="56"/>
                  <a:pt x="9" y="69"/>
                  <a:pt x="22" y="76"/>
                </a:cubicBezTo>
                <a:cubicBezTo>
                  <a:pt x="40" y="176"/>
                  <a:pt x="40" y="176"/>
                  <a:pt x="40" y="176"/>
                </a:cubicBezTo>
                <a:cubicBezTo>
                  <a:pt x="58" y="76"/>
                  <a:pt x="58" y="76"/>
                  <a:pt x="58" y="76"/>
                </a:cubicBezTo>
                <a:cubicBezTo>
                  <a:pt x="71" y="69"/>
                  <a:pt x="80" y="56"/>
                  <a:pt x="80" y="40"/>
                </a:cubicBezTo>
                <a:cubicBezTo>
                  <a:pt x="80" y="18"/>
                  <a:pt x="62" y="0"/>
                  <a:pt x="40" y="0"/>
                </a:cubicBezTo>
                <a:moveTo>
                  <a:pt x="40" y="140"/>
                </a:moveTo>
                <a:cubicBezTo>
                  <a:pt x="30" y="79"/>
                  <a:pt x="30" y="79"/>
                  <a:pt x="30" y="79"/>
                </a:cubicBezTo>
                <a:cubicBezTo>
                  <a:pt x="34" y="79"/>
                  <a:pt x="37" y="80"/>
                  <a:pt x="40" y="80"/>
                </a:cubicBezTo>
                <a:cubicBezTo>
                  <a:pt x="44" y="80"/>
                  <a:pt x="47" y="79"/>
                  <a:pt x="50" y="79"/>
                </a:cubicBezTo>
                <a:lnTo>
                  <a:pt x="40" y="140"/>
                </a:lnTo>
                <a:close/>
                <a:moveTo>
                  <a:pt x="40" y="72"/>
                </a:moveTo>
                <a:cubicBezTo>
                  <a:pt x="23" y="72"/>
                  <a:pt x="8" y="58"/>
                  <a:pt x="8" y="40"/>
                </a:cubicBezTo>
                <a:cubicBezTo>
                  <a:pt x="8" y="22"/>
                  <a:pt x="23" y="8"/>
                  <a:pt x="40" y="8"/>
                </a:cubicBezTo>
                <a:cubicBezTo>
                  <a:pt x="58" y="8"/>
                  <a:pt x="72" y="22"/>
                  <a:pt x="72" y="40"/>
                </a:cubicBezTo>
                <a:cubicBezTo>
                  <a:pt x="72" y="58"/>
                  <a:pt x="58" y="72"/>
                  <a:pt x="40" y="72"/>
                </a:cubicBezTo>
                <a:moveTo>
                  <a:pt x="40" y="16"/>
                </a:moveTo>
                <a:cubicBezTo>
                  <a:pt x="40" y="16"/>
                  <a:pt x="16" y="16"/>
                  <a:pt x="16" y="40"/>
                </a:cubicBezTo>
                <a:cubicBezTo>
                  <a:pt x="16" y="42"/>
                  <a:pt x="18" y="44"/>
                  <a:pt x="20" y="44"/>
                </a:cubicBezTo>
                <a:cubicBezTo>
                  <a:pt x="23" y="44"/>
                  <a:pt x="24" y="42"/>
                  <a:pt x="24" y="40"/>
                </a:cubicBezTo>
                <a:cubicBezTo>
                  <a:pt x="24" y="24"/>
                  <a:pt x="40" y="24"/>
                  <a:pt x="40" y="24"/>
                </a:cubicBezTo>
                <a:cubicBezTo>
                  <a:pt x="43" y="24"/>
                  <a:pt x="44" y="22"/>
                  <a:pt x="44" y="20"/>
                </a:cubicBezTo>
                <a:cubicBezTo>
                  <a:pt x="44" y="18"/>
                  <a:pt x="43" y="16"/>
                  <a:pt x="40" y="1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68">
            <a:extLst>
              <a:ext uri="{FF2B5EF4-FFF2-40B4-BE49-F238E27FC236}">
                <a16:creationId xmlns:a16="http://schemas.microsoft.com/office/drawing/2014/main" id="{16552D69-9999-4050-8A00-6227D1285292}"/>
              </a:ext>
            </a:extLst>
          </p:cNvPr>
          <p:cNvSpPr>
            <a:spLocks noEditPoints="1"/>
          </p:cNvSpPr>
          <p:nvPr/>
        </p:nvSpPr>
        <p:spPr bwMode="auto">
          <a:xfrm>
            <a:off x="3812256" y="1585345"/>
            <a:ext cx="365125" cy="366713"/>
          </a:xfrm>
          <a:custGeom>
            <a:avLst/>
            <a:gdLst>
              <a:gd name="T0" fmla="*/ 94 w 176"/>
              <a:gd name="T1" fmla="*/ 94 h 176"/>
              <a:gd name="T2" fmla="*/ 94 w 176"/>
              <a:gd name="T3" fmla="*/ 82 h 176"/>
              <a:gd name="T4" fmla="*/ 83 w 176"/>
              <a:gd name="T5" fmla="*/ 82 h 176"/>
              <a:gd name="T6" fmla="*/ 83 w 176"/>
              <a:gd name="T7" fmla="*/ 94 h 176"/>
              <a:gd name="T8" fmla="*/ 94 w 176"/>
              <a:gd name="T9" fmla="*/ 94 h 176"/>
              <a:gd name="T10" fmla="*/ 88 w 176"/>
              <a:gd name="T11" fmla="*/ 0 h 176"/>
              <a:gd name="T12" fmla="*/ 0 w 176"/>
              <a:gd name="T13" fmla="*/ 88 h 176"/>
              <a:gd name="T14" fmla="*/ 88 w 176"/>
              <a:gd name="T15" fmla="*/ 176 h 176"/>
              <a:gd name="T16" fmla="*/ 176 w 176"/>
              <a:gd name="T17" fmla="*/ 88 h 176"/>
              <a:gd name="T18" fmla="*/ 88 w 176"/>
              <a:gd name="T19" fmla="*/ 0 h 176"/>
              <a:gd name="T20" fmla="*/ 92 w 176"/>
              <a:gd name="T21" fmla="*/ 168 h 176"/>
              <a:gd name="T22" fmla="*/ 92 w 176"/>
              <a:gd name="T23" fmla="*/ 156 h 176"/>
              <a:gd name="T24" fmla="*/ 88 w 176"/>
              <a:gd name="T25" fmla="*/ 152 h 176"/>
              <a:gd name="T26" fmla="*/ 84 w 176"/>
              <a:gd name="T27" fmla="*/ 156 h 176"/>
              <a:gd name="T28" fmla="*/ 84 w 176"/>
              <a:gd name="T29" fmla="*/ 168 h 176"/>
              <a:gd name="T30" fmla="*/ 8 w 176"/>
              <a:gd name="T31" fmla="*/ 92 h 176"/>
              <a:gd name="T32" fmla="*/ 20 w 176"/>
              <a:gd name="T33" fmla="*/ 92 h 176"/>
              <a:gd name="T34" fmla="*/ 24 w 176"/>
              <a:gd name="T35" fmla="*/ 88 h 176"/>
              <a:gd name="T36" fmla="*/ 20 w 176"/>
              <a:gd name="T37" fmla="*/ 84 h 176"/>
              <a:gd name="T38" fmla="*/ 8 w 176"/>
              <a:gd name="T39" fmla="*/ 84 h 176"/>
              <a:gd name="T40" fmla="*/ 84 w 176"/>
              <a:gd name="T41" fmla="*/ 8 h 176"/>
              <a:gd name="T42" fmla="*/ 84 w 176"/>
              <a:gd name="T43" fmla="*/ 20 h 176"/>
              <a:gd name="T44" fmla="*/ 88 w 176"/>
              <a:gd name="T45" fmla="*/ 24 h 176"/>
              <a:gd name="T46" fmla="*/ 92 w 176"/>
              <a:gd name="T47" fmla="*/ 20 h 176"/>
              <a:gd name="T48" fmla="*/ 92 w 176"/>
              <a:gd name="T49" fmla="*/ 8 h 176"/>
              <a:gd name="T50" fmla="*/ 168 w 176"/>
              <a:gd name="T51" fmla="*/ 84 h 176"/>
              <a:gd name="T52" fmla="*/ 156 w 176"/>
              <a:gd name="T53" fmla="*/ 84 h 176"/>
              <a:gd name="T54" fmla="*/ 152 w 176"/>
              <a:gd name="T55" fmla="*/ 88 h 176"/>
              <a:gd name="T56" fmla="*/ 156 w 176"/>
              <a:gd name="T57" fmla="*/ 92 h 176"/>
              <a:gd name="T58" fmla="*/ 168 w 176"/>
              <a:gd name="T59" fmla="*/ 92 h 176"/>
              <a:gd name="T60" fmla="*/ 92 w 176"/>
              <a:gd name="T61" fmla="*/ 168 h 176"/>
              <a:gd name="T62" fmla="*/ 37 w 176"/>
              <a:gd name="T63" fmla="*/ 139 h 176"/>
              <a:gd name="T64" fmla="*/ 105 w 176"/>
              <a:gd name="T65" fmla="*/ 105 h 176"/>
              <a:gd name="T66" fmla="*/ 139 w 176"/>
              <a:gd name="T67" fmla="*/ 37 h 176"/>
              <a:gd name="T68" fmla="*/ 71 w 176"/>
              <a:gd name="T69" fmla="*/ 71 h 176"/>
              <a:gd name="T70" fmla="*/ 37 w 176"/>
              <a:gd name="T71" fmla="*/ 139 h 176"/>
              <a:gd name="T72" fmla="*/ 122 w 176"/>
              <a:gd name="T73" fmla="*/ 54 h 176"/>
              <a:gd name="T74" fmla="*/ 100 w 176"/>
              <a:gd name="T75" fmla="*/ 99 h 176"/>
              <a:gd name="T76" fmla="*/ 54 w 176"/>
              <a:gd name="T77" fmla="*/ 122 h 176"/>
              <a:gd name="T78" fmla="*/ 77 w 176"/>
              <a:gd name="T79" fmla="*/ 77 h 176"/>
              <a:gd name="T80" fmla="*/ 122 w 176"/>
              <a:gd name="T81"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4" y="94"/>
                </a:moveTo>
                <a:cubicBezTo>
                  <a:pt x="97" y="90"/>
                  <a:pt x="97" y="85"/>
                  <a:pt x="94" y="82"/>
                </a:cubicBezTo>
                <a:cubicBezTo>
                  <a:pt x="91" y="79"/>
                  <a:pt x="86" y="79"/>
                  <a:pt x="83" y="82"/>
                </a:cubicBezTo>
                <a:cubicBezTo>
                  <a:pt x="80" y="85"/>
                  <a:pt x="80" y="90"/>
                  <a:pt x="83" y="94"/>
                </a:cubicBezTo>
                <a:cubicBezTo>
                  <a:pt x="86" y="97"/>
                  <a:pt x="91" y="97"/>
                  <a:pt x="94" y="94"/>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56"/>
                  <a:pt x="92" y="156"/>
                  <a:pt x="92" y="156"/>
                </a:cubicBezTo>
                <a:cubicBezTo>
                  <a:pt x="92" y="154"/>
                  <a:pt x="91" y="152"/>
                  <a:pt x="88" y="152"/>
                </a:cubicBezTo>
                <a:cubicBezTo>
                  <a:pt x="86" y="152"/>
                  <a:pt x="84" y="154"/>
                  <a:pt x="84" y="156"/>
                </a:cubicBezTo>
                <a:cubicBezTo>
                  <a:pt x="84" y="168"/>
                  <a:pt x="84" y="168"/>
                  <a:pt x="84" y="168"/>
                </a:cubicBezTo>
                <a:cubicBezTo>
                  <a:pt x="43" y="166"/>
                  <a:pt x="11" y="133"/>
                  <a:pt x="8" y="92"/>
                </a:cubicBezTo>
                <a:cubicBezTo>
                  <a:pt x="20" y="92"/>
                  <a:pt x="20" y="92"/>
                  <a:pt x="20" y="92"/>
                </a:cubicBezTo>
                <a:cubicBezTo>
                  <a:pt x="23" y="92"/>
                  <a:pt x="24" y="90"/>
                  <a:pt x="24" y="88"/>
                </a:cubicBezTo>
                <a:cubicBezTo>
                  <a:pt x="24" y="86"/>
                  <a:pt x="23" y="84"/>
                  <a:pt x="20" y="84"/>
                </a:cubicBezTo>
                <a:cubicBezTo>
                  <a:pt x="8" y="84"/>
                  <a:pt x="8" y="84"/>
                  <a:pt x="8" y="84"/>
                </a:cubicBezTo>
                <a:cubicBezTo>
                  <a:pt x="11" y="43"/>
                  <a:pt x="43" y="10"/>
                  <a:pt x="84" y="8"/>
                </a:cubicBezTo>
                <a:cubicBezTo>
                  <a:pt x="84" y="20"/>
                  <a:pt x="84" y="20"/>
                  <a:pt x="84" y="20"/>
                </a:cubicBezTo>
                <a:cubicBezTo>
                  <a:pt x="84" y="22"/>
                  <a:pt x="86" y="24"/>
                  <a:pt x="88" y="24"/>
                </a:cubicBezTo>
                <a:cubicBezTo>
                  <a:pt x="91" y="24"/>
                  <a:pt x="92" y="22"/>
                  <a:pt x="92" y="20"/>
                </a:cubicBezTo>
                <a:cubicBezTo>
                  <a:pt x="92" y="8"/>
                  <a:pt x="92" y="8"/>
                  <a:pt x="92" y="8"/>
                </a:cubicBezTo>
                <a:cubicBezTo>
                  <a:pt x="133" y="10"/>
                  <a:pt x="166" y="43"/>
                  <a:pt x="168" y="84"/>
                </a:cubicBezTo>
                <a:cubicBezTo>
                  <a:pt x="156" y="84"/>
                  <a:pt x="156" y="84"/>
                  <a:pt x="156" y="84"/>
                </a:cubicBezTo>
                <a:cubicBezTo>
                  <a:pt x="154" y="84"/>
                  <a:pt x="152" y="86"/>
                  <a:pt x="152" y="88"/>
                </a:cubicBezTo>
                <a:cubicBezTo>
                  <a:pt x="152" y="90"/>
                  <a:pt x="154" y="92"/>
                  <a:pt x="156" y="92"/>
                </a:cubicBezTo>
                <a:cubicBezTo>
                  <a:pt x="168" y="92"/>
                  <a:pt x="168" y="92"/>
                  <a:pt x="168" y="92"/>
                </a:cubicBezTo>
                <a:cubicBezTo>
                  <a:pt x="166" y="133"/>
                  <a:pt x="133" y="166"/>
                  <a:pt x="92" y="168"/>
                </a:cubicBezTo>
                <a:moveTo>
                  <a:pt x="37" y="139"/>
                </a:moveTo>
                <a:cubicBezTo>
                  <a:pt x="105" y="105"/>
                  <a:pt x="105" y="105"/>
                  <a:pt x="105" y="105"/>
                </a:cubicBezTo>
                <a:cubicBezTo>
                  <a:pt x="139" y="37"/>
                  <a:pt x="139" y="37"/>
                  <a:pt x="139" y="37"/>
                </a:cubicBezTo>
                <a:cubicBezTo>
                  <a:pt x="71" y="71"/>
                  <a:pt x="71" y="71"/>
                  <a:pt x="71" y="71"/>
                </a:cubicBezTo>
                <a:lnTo>
                  <a:pt x="37" y="139"/>
                </a:lnTo>
                <a:close/>
                <a:moveTo>
                  <a:pt x="122" y="54"/>
                </a:moveTo>
                <a:cubicBezTo>
                  <a:pt x="100" y="99"/>
                  <a:pt x="100" y="99"/>
                  <a:pt x="100" y="99"/>
                </a:cubicBezTo>
                <a:cubicBezTo>
                  <a:pt x="54" y="122"/>
                  <a:pt x="54" y="122"/>
                  <a:pt x="54" y="122"/>
                </a:cubicBezTo>
                <a:cubicBezTo>
                  <a:pt x="77" y="77"/>
                  <a:pt x="77" y="77"/>
                  <a:pt x="77" y="77"/>
                </a:cubicBezTo>
                <a:lnTo>
                  <a:pt x="122"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9">
            <a:extLst>
              <a:ext uri="{FF2B5EF4-FFF2-40B4-BE49-F238E27FC236}">
                <a16:creationId xmlns:a16="http://schemas.microsoft.com/office/drawing/2014/main" id="{CDF15674-DBBF-4A39-AA9F-F7724A917CEA}"/>
              </a:ext>
            </a:extLst>
          </p:cNvPr>
          <p:cNvSpPr>
            <a:spLocks noEditPoints="1"/>
          </p:cNvSpPr>
          <p:nvPr/>
        </p:nvSpPr>
        <p:spPr bwMode="auto">
          <a:xfrm>
            <a:off x="4522380" y="1585345"/>
            <a:ext cx="365125" cy="366713"/>
          </a:xfrm>
          <a:custGeom>
            <a:avLst/>
            <a:gdLst>
              <a:gd name="T0" fmla="*/ 173 w 176"/>
              <a:gd name="T1" fmla="*/ 16 h 176"/>
              <a:gd name="T2" fmla="*/ 173 w 176"/>
              <a:gd name="T3" fmla="*/ 16 h 176"/>
              <a:gd name="T4" fmla="*/ 117 w 176"/>
              <a:gd name="T5" fmla="*/ 0 h 176"/>
              <a:gd name="T6" fmla="*/ 117 w 176"/>
              <a:gd name="T7" fmla="*/ 0 h 176"/>
              <a:gd name="T8" fmla="*/ 116 w 176"/>
              <a:gd name="T9" fmla="*/ 0 h 176"/>
              <a:gd name="T10" fmla="*/ 115 w 176"/>
              <a:gd name="T11" fmla="*/ 0 h 176"/>
              <a:gd name="T12" fmla="*/ 115 w 176"/>
              <a:gd name="T13" fmla="*/ 0 h 176"/>
              <a:gd name="T14" fmla="*/ 60 w 176"/>
              <a:gd name="T15" fmla="*/ 16 h 176"/>
              <a:gd name="T16" fmla="*/ 5 w 176"/>
              <a:gd name="T17" fmla="*/ 0 h 176"/>
              <a:gd name="T18" fmla="*/ 5 w 176"/>
              <a:gd name="T19" fmla="*/ 0 h 176"/>
              <a:gd name="T20" fmla="*/ 4 w 176"/>
              <a:gd name="T21" fmla="*/ 0 h 176"/>
              <a:gd name="T22" fmla="*/ 0 w 176"/>
              <a:gd name="T23" fmla="*/ 4 h 176"/>
              <a:gd name="T24" fmla="*/ 0 w 176"/>
              <a:gd name="T25" fmla="*/ 156 h 176"/>
              <a:gd name="T26" fmla="*/ 3 w 176"/>
              <a:gd name="T27" fmla="*/ 160 h 176"/>
              <a:gd name="T28" fmla="*/ 3 w 176"/>
              <a:gd name="T29" fmla="*/ 160 h 176"/>
              <a:gd name="T30" fmla="*/ 59 w 176"/>
              <a:gd name="T31" fmla="*/ 176 h 176"/>
              <a:gd name="T32" fmla="*/ 59 w 176"/>
              <a:gd name="T33" fmla="*/ 176 h 176"/>
              <a:gd name="T34" fmla="*/ 60 w 176"/>
              <a:gd name="T35" fmla="*/ 176 h 176"/>
              <a:gd name="T36" fmla="*/ 61 w 176"/>
              <a:gd name="T37" fmla="*/ 176 h 176"/>
              <a:gd name="T38" fmla="*/ 61 w 176"/>
              <a:gd name="T39" fmla="*/ 176 h 176"/>
              <a:gd name="T40" fmla="*/ 116 w 176"/>
              <a:gd name="T41" fmla="*/ 160 h 176"/>
              <a:gd name="T42" fmla="*/ 171 w 176"/>
              <a:gd name="T43" fmla="*/ 176 h 176"/>
              <a:gd name="T44" fmla="*/ 171 w 176"/>
              <a:gd name="T45" fmla="*/ 176 h 176"/>
              <a:gd name="T46" fmla="*/ 172 w 176"/>
              <a:gd name="T47" fmla="*/ 176 h 176"/>
              <a:gd name="T48" fmla="*/ 176 w 176"/>
              <a:gd name="T49" fmla="*/ 172 h 176"/>
              <a:gd name="T50" fmla="*/ 176 w 176"/>
              <a:gd name="T51" fmla="*/ 20 h 176"/>
              <a:gd name="T52" fmla="*/ 173 w 176"/>
              <a:gd name="T53" fmla="*/ 16 h 176"/>
              <a:gd name="T54" fmla="*/ 56 w 176"/>
              <a:gd name="T55" fmla="*/ 167 h 176"/>
              <a:gd name="T56" fmla="*/ 8 w 176"/>
              <a:gd name="T57" fmla="*/ 153 h 176"/>
              <a:gd name="T58" fmla="*/ 8 w 176"/>
              <a:gd name="T59" fmla="*/ 9 h 176"/>
              <a:gd name="T60" fmla="*/ 56 w 176"/>
              <a:gd name="T61" fmla="*/ 23 h 176"/>
              <a:gd name="T62" fmla="*/ 56 w 176"/>
              <a:gd name="T63" fmla="*/ 167 h 176"/>
              <a:gd name="T64" fmla="*/ 112 w 176"/>
              <a:gd name="T65" fmla="*/ 153 h 176"/>
              <a:gd name="T66" fmla="*/ 64 w 176"/>
              <a:gd name="T67" fmla="*/ 167 h 176"/>
              <a:gd name="T68" fmla="*/ 64 w 176"/>
              <a:gd name="T69" fmla="*/ 23 h 176"/>
              <a:gd name="T70" fmla="*/ 112 w 176"/>
              <a:gd name="T71" fmla="*/ 9 h 176"/>
              <a:gd name="T72" fmla="*/ 112 w 176"/>
              <a:gd name="T73" fmla="*/ 153 h 176"/>
              <a:gd name="T74" fmla="*/ 168 w 176"/>
              <a:gd name="T75" fmla="*/ 167 h 176"/>
              <a:gd name="T76" fmla="*/ 120 w 176"/>
              <a:gd name="T77" fmla="*/ 153 h 176"/>
              <a:gd name="T78" fmla="*/ 120 w 176"/>
              <a:gd name="T79" fmla="*/ 9 h 176"/>
              <a:gd name="T80" fmla="*/ 168 w 176"/>
              <a:gd name="T81" fmla="*/ 23 h 176"/>
              <a:gd name="T82" fmla="*/ 168 w 176"/>
              <a:gd name="T83" fmla="*/ 16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9"/>
                  <a:pt x="120" y="9"/>
                  <a:pt x="120" y="9"/>
                </a:cubicBezTo>
                <a:cubicBezTo>
                  <a:pt x="168" y="23"/>
                  <a:pt x="168" y="23"/>
                  <a:pt x="168" y="23"/>
                </a:cubicBezTo>
                <a:lnTo>
                  <a:pt x="168"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70">
            <a:extLst>
              <a:ext uri="{FF2B5EF4-FFF2-40B4-BE49-F238E27FC236}">
                <a16:creationId xmlns:a16="http://schemas.microsoft.com/office/drawing/2014/main" id="{A75943CE-48DA-4088-96AE-F47B496F6E04}"/>
              </a:ext>
            </a:extLst>
          </p:cNvPr>
          <p:cNvSpPr>
            <a:spLocks noEditPoints="1"/>
          </p:cNvSpPr>
          <p:nvPr/>
        </p:nvSpPr>
        <p:spPr bwMode="auto">
          <a:xfrm>
            <a:off x="5232504" y="1585345"/>
            <a:ext cx="365125" cy="366713"/>
          </a:xfrm>
          <a:custGeom>
            <a:avLst/>
            <a:gdLst>
              <a:gd name="T0" fmla="*/ 108 w 176"/>
              <a:gd name="T1" fmla="*/ 56 h 176"/>
              <a:gd name="T2" fmla="*/ 92 w 176"/>
              <a:gd name="T3" fmla="*/ 56 h 176"/>
              <a:gd name="T4" fmla="*/ 32 w 176"/>
              <a:gd name="T5" fmla="*/ 128 h 176"/>
              <a:gd name="T6" fmla="*/ 32 w 176"/>
              <a:gd name="T7" fmla="*/ 112 h 176"/>
              <a:gd name="T8" fmla="*/ 32 w 176"/>
              <a:gd name="T9" fmla="*/ 128 h 176"/>
              <a:gd name="T10" fmla="*/ 34 w 176"/>
              <a:gd name="T11" fmla="*/ 95 h 176"/>
              <a:gd name="T12" fmla="*/ 38 w 176"/>
              <a:gd name="T13" fmla="*/ 105 h 176"/>
              <a:gd name="T14" fmla="*/ 51 w 176"/>
              <a:gd name="T15" fmla="*/ 90 h 176"/>
              <a:gd name="T16" fmla="*/ 40 w 176"/>
              <a:gd name="T17" fmla="*/ 88 h 176"/>
              <a:gd name="T18" fmla="*/ 51 w 176"/>
              <a:gd name="T19" fmla="*/ 90 h 176"/>
              <a:gd name="T20" fmla="*/ 173 w 176"/>
              <a:gd name="T21" fmla="*/ 16 h 176"/>
              <a:gd name="T22" fmla="*/ 117 w 176"/>
              <a:gd name="T23" fmla="*/ 0 h 176"/>
              <a:gd name="T24" fmla="*/ 115 w 176"/>
              <a:gd name="T25" fmla="*/ 0 h 176"/>
              <a:gd name="T26" fmla="*/ 60 w 176"/>
              <a:gd name="T27" fmla="*/ 16 h 176"/>
              <a:gd name="T28" fmla="*/ 5 w 176"/>
              <a:gd name="T29" fmla="*/ 0 h 176"/>
              <a:gd name="T30" fmla="*/ 0 w 176"/>
              <a:gd name="T31" fmla="*/ 4 h 176"/>
              <a:gd name="T32" fmla="*/ 3 w 176"/>
              <a:gd name="T33" fmla="*/ 160 h 176"/>
              <a:gd name="T34" fmla="*/ 59 w 176"/>
              <a:gd name="T35" fmla="*/ 176 h 176"/>
              <a:gd name="T36" fmla="*/ 60 w 176"/>
              <a:gd name="T37" fmla="*/ 176 h 176"/>
              <a:gd name="T38" fmla="*/ 61 w 176"/>
              <a:gd name="T39" fmla="*/ 176 h 176"/>
              <a:gd name="T40" fmla="*/ 171 w 176"/>
              <a:gd name="T41" fmla="*/ 176 h 176"/>
              <a:gd name="T42" fmla="*/ 172 w 176"/>
              <a:gd name="T43" fmla="*/ 176 h 176"/>
              <a:gd name="T44" fmla="*/ 176 w 176"/>
              <a:gd name="T45" fmla="*/ 20 h 176"/>
              <a:gd name="T46" fmla="*/ 56 w 176"/>
              <a:gd name="T47" fmla="*/ 167 h 176"/>
              <a:gd name="T48" fmla="*/ 8 w 176"/>
              <a:gd name="T49" fmla="*/ 9 h 176"/>
              <a:gd name="T50" fmla="*/ 56 w 176"/>
              <a:gd name="T51" fmla="*/ 167 h 176"/>
              <a:gd name="T52" fmla="*/ 64 w 176"/>
              <a:gd name="T53" fmla="*/ 167 h 176"/>
              <a:gd name="T54" fmla="*/ 68 w 176"/>
              <a:gd name="T55" fmla="*/ 83 h 176"/>
              <a:gd name="T56" fmla="*/ 70 w 176"/>
              <a:gd name="T57" fmla="*/ 72 h 176"/>
              <a:gd name="T58" fmla="*/ 64 w 176"/>
              <a:gd name="T59" fmla="*/ 23 h 176"/>
              <a:gd name="T60" fmla="*/ 112 w 176"/>
              <a:gd name="T61" fmla="*/ 153 h 176"/>
              <a:gd name="T62" fmla="*/ 120 w 176"/>
              <a:gd name="T63" fmla="*/ 153 h 176"/>
              <a:gd name="T64" fmla="*/ 125 w 176"/>
              <a:gd name="T65" fmla="*/ 65 h 176"/>
              <a:gd name="T66" fmla="*/ 122 w 176"/>
              <a:gd name="T67" fmla="*/ 55 h 176"/>
              <a:gd name="T68" fmla="*/ 120 w 176"/>
              <a:gd name="T69" fmla="*/ 9 h 176"/>
              <a:gd name="T70" fmla="*/ 168 w 176"/>
              <a:gd name="T71" fmla="*/ 167 h 176"/>
              <a:gd name="T72" fmla="*/ 151 w 176"/>
              <a:gd name="T73" fmla="*/ 103 h 176"/>
              <a:gd name="T74" fmla="*/ 144 w 176"/>
              <a:gd name="T75" fmla="*/ 95 h 176"/>
              <a:gd name="T76" fmla="*/ 142 w 176"/>
              <a:gd name="T77" fmla="*/ 88 h 176"/>
              <a:gd name="T78" fmla="*/ 146 w 176"/>
              <a:gd name="T79" fmla="*/ 78 h 176"/>
              <a:gd name="T80" fmla="*/ 142 w 176"/>
              <a:gd name="T81" fmla="*/ 88 h 176"/>
              <a:gd name="T82" fmla="*/ 140 w 176"/>
              <a:gd name="T83" fmla="*/ 112 h 176"/>
              <a:gd name="T84" fmla="*/ 137 w 176"/>
              <a:gd name="T85" fmla="*/ 119 h 176"/>
              <a:gd name="T86" fmla="*/ 137 w 176"/>
              <a:gd name="T87" fmla="*/ 129 h 176"/>
              <a:gd name="T88" fmla="*/ 140 w 176"/>
              <a:gd name="T89" fmla="*/ 136 h 176"/>
              <a:gd name="T90" fmla="*/ 148 w 176"/>
              <a:gd name="T91" fmla="*/ 130 h 176"/>
              <a:gd name="T92" fmla="*/ 156 w 176"/>
              <a:gd name="T93" fmla="*/ 136 h 176"/>
              <a:gd name="T94" fmla="*/ 159 w 176"/>
              <a:gd name="T95" fmla="*/ 129 h 176"/>
              <a:gd name="T96" fmla="*/ 159 w 176"/>
              <a:gd name="T97" fmla="*/ 119 h 176"/>
              <a:gd name="T98" fmla="*/ 156 w 176"/>
              <a:gd name="T99" fmla="*/ 112 h 176"/>
              <a:gd name="T100" fmla="*/ 148 w 176"/>
              <a:gd name="T101" fmla="*/ 118 h 176"/>
              <a:gd name="T102" fmla="*/ 134 w 176"/>
              <a:gd name="T103" fmla="*/ 76 h 176"/>
              <a:gd name="T104" fmla="*/ 141 w 176"/>
              <a:gd name="T105" fmla="*/ 71 h 176"/>
              <a:gd name="T106" fmla="*/ 136 w 176"/>
              <a:gd name="T107" fmla="*/ 65 h 176"/>
              <a:gd name="T108" fmla="*/ 134 w 176"/>
              <a:gd name="T109" fmla="*/ 76 h 176"/>
              <a:gd name="T110" fmla="*/ 82 w 176"/>
              <a:gd name="T111" fmla="*/ 61 h 176"/>
              <a:gd name="T112" fmla="*/ 81 w 176"/>
              <a:gd name="T113"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100" y="64"/>
                </a:moveTo>
                <a:cubicBezTo>
                  <a:pt x="105" y="64"/>
                  <a:pt x="108" y="60"/>
                  <a:pt x="108" y="56"/>
                </a:cubicBezTo>
                <a:cubicBezTo>
                  <a:pt x="108" y="52"/>
                  <a:pt x="105" y="48"/>
                  <a:pt x="100" y="48"/>
                </a:cubicBezTo>
                <a:cubicBezTo>
                  <a:pt x="96" y="48"/>
                  <a:pt x="92" y="52"/>
                  <a:pt x="92" y="56"/>
                </a:cubicBezTo>
                <a:cubicBezTo>
                  <a:pt x="92" y="60"/>
                  <a:pt x="96" y="64"/>
                  <a:pt x="100" y="64"/>
                </a:cubicBezTo>
                <a:moveTo>
                  <a:pt x="32" y="128"/>
                </a:moveTo>
                <a:cubicBezTo>
                  <a:pt x="37" y="128"/>
                  <a:pt x="40" y="124"/>
                  <a:pt x="40" y="120"/>
                </a:cubicBezTo>
                <a:cubicBezTo>
                  <a:pt x="40" y="116"/>
                  <a:pt x="37" y="112"/>
                  <a:pt x="32" y="112"/>
                </a:cubicBezTo>
                <a:cubicBezTo>
                  <a:pt x="28" y="112"/>
                  <a:pt x="24" y="116"/>
                  <a:pt x="24" y="120"/>
                </a:cubicBezTo>
                <a:cubicBezTo>
                  <a:pt x="24" y="124"/>
                  <a:pt x="28" y="128"/>
                  <a:pt x="32" y="128"/>
                </a:cubicBezTo>
                <a:moveTo>
                  <a:pt x="41" y="99"/>
                </a:moveTo>
                <a:cubicBezTo>
                  <a:pt x="34" y="95"/>
                  <a:pt x="34" y="95"/>
                  <a:pt x="34" y="95"/>
                </a:cubicBezTo>
                <a:cubicBezTo>
                  <a:pt x="33" y="97"/>
                  <a:pt x="31" y="100"/>
                  <a:pt x="31" y="103"/>
                </a:cubicBezTo>
                <a:cubicBezTo>
                  <a:pt x="38" y="105"/>
                  <a:pt x="38" y="105"/>
                  <a:pt x="38" y="105"/>
                </a:cubicBezTo>
                <a:cubicBezTo>
                  <a:pt x="39" y="103"/>
                  <a:pt x="40" y="101"/>
                  <a:pt x="41" y="99"/>
                </a:cubicBezTo>
                <a:moveTo>
                  <a:pt x="51" y="90"/>
                </a:moveTo>
                <a:cubicBezTo>
                  <a:pt x="47" y="83"/>
                  <a:pt x="47" y="83"/>
                  <a:pt x="47" y="83"/>
                </a:cubicBezTo>
                <a:cubicBezTo>
                  <a:pt x="45" y="85"/>
                  <a:pt x="42" y="86"/>
                  <a:pt x="40" y="88"/>
                </a:cubicBezTo>
                <a:cubicBezTo>
                  <a:pt x="46" y="94"/>
                  <a:pt x="46" y="94"/>
                  <a:pt x="46" y="94"/>
                </a:cubicBezTo>
                <a:cubicBezTo>
                  <a:pt x="47" y="93"/>
                  <a:pt x="49" y="91"/>
                  <a:pt x="51" y="90"/>
                </a:cubicBezTo>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76"/>
                  <a:pt x="64" y="76"/>
                  <a:pt x="64" y="76"/>
                </a:cubicBezTo>
                <a:cubicBezTo>
                  <a:pt x="68" y="83"/>
                  <a:pt x="68" y="83"/>
                  <a:pt x="68" y="83"/>
                </a:cubicBezTo>
                <a:cubicBezTo>
                  <a:pt x="70" y="82"/>
                  <a:pt x="73" y="80"/>
                  <a:pt x="75" y="78"/>
                </a:cubicBezTo>
                <a:cubicBezTo>
                  <a:pt x="70" y="72"/>
                  <a:pt x="70" y="72"/>
                  <a:pt x="70" y="72"/>
                </a:cubicBezTo>
                <a:cubicBezTo>
                  <a:pt x="68" y="74"/>
                  <a:pt x="66" y="75"/>
                  <a:pt x="64" y="76"/>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63"/>
                  <a:pt x="120" y="63"/>
                  <a:pt x="120" y="63"/>
                </a:cubicBezTo>
                <a:cubicBezTo>
                  <a:pt x="122" y="64"/>
                  <a:pt x="124" y="64"/>
                  <a:pt x="125" y="65"/>
                </a:cubicBezTo>
                <a:cubicBezTo>
                  <a:pt x="130" y="59"/>
                  <a:pt x="130" y="59"/>
                  <a:pt x="130" y="59"/>
                </a:cubicBezTo>
                <a:cubicBezTo>
                  <a:pt x="128" y="57"/>
                  <a:pt x="125" y="56"/>
                  <a:pt x="122" y="55"/>
                </a:cubicBezTo>
                <a:cubicBezTo>
                  <a:pt x="120" y="59"/>
                  <a:pt x="120" y="59"/>
                  <a:pt x="120" y="59"/>
                </a:cubicBezTo>
                <a:cubicBezTo>
                  <a:pt x="120" y="9"/>
                  <a:pt x="120" y="9"/>
                  <a:pt x="120" y="9"/>
                </a:cubicBezTo>
                <a:cubicBezTo>
                  <a:pt x="168" y="23"/>
                  <a:pt x="168" y="23"/>
                  <a:pt x="168" y="23"/>
                </a:cubicBezTo>
                <a:lnTo>
                  <a:pt x="168" y="167"/>
                </a:lnTo>
                <a:close/>
                <a:moveTo>
                  <a:pt x="143" y="102"/>
                </a:moveTo>
                <a:cubicBezTo>
                  <a:pt x="151" y="103"/>
                  <a:pt x="151" y="103"/>
                  <a:pt x="151" y="103"/>
                </a:cubicBezTo>
                <a:cubicBezTo>
                  <a:pt x="152" y="100"/>
                  <a:pt x="152" y="97"/>
                  <a:pt x="152" y="94"/>
                </a:cubicBezTo>
                <a:cubicBezTo>
                  <a:pt x="144" y="95"/>
                  <a:pt x="144" y="95"/>
                  <a:pt x="144" y="95"/>
                </a:cubicBezTo>
                <a:cubicBezTo>
                  <a:pt x="144" y="97"/>
                  <a:pt x="144" y="99"/>
                  <a:pt x="143" y="102"/>
                </a:cubicBezTo>
                <a:moveTo>
                  <a:pt x="142" y="88"/>
                </a:moveTo>
                <a:cubicBezTo>
                  <a:pt x="150" y="86"/>
                  <a:pt x="150" y="86"/>
                  <a:pt x="150" y="86"/>
                </a:cubicBezTo>
                <a:cubicBezTo>
                  <a:pt x="149" y="83"/>
                  <a:pt x="148" y="80"/>
                  <a:pt x="146" y="78"/>
                </a:cubicBezTo>
                <a:cubicBezTo>
                  <a:pt x="139" y="82"/>
                  <a:pt x="139" y="82"/>
                  <a:pt x="139" y="82"/>
                </a:cubicBezTo>
                <a:cubicBezTo>
                  <a:pt x="141" y="84"/>
                  <a:pt x="142" y="86"/>
                  <a:pt x="142" y="88"/>
                </a:cubicBezTo>
                <a:moveTo>
                  <a:pt x="143" y="113"/>
                </a:moveTo>
                <a:cubicBezTo>
                  <a:pt x="142" y="112"/>
                  <a:pt x="141" y="112"/>
                  <a:pt x="140" y="112"/>
                </a:cubicBezTo>
                <a:cubicBezTo>
                  <a:pt x="138" y="112"/>
                  <a:pt x="136" y="114"/>
                  <a:pt x="136" y="116"/>
                </a:cubicBezTo>
                <a:cubicBezTo>
                  <a:pt x="136" y="117"/>
                  <a:pt x="137" y="118"/>
                  <a:pt x="137" y="119"/>
                </a:cubicBezTo>
                <a:cubicBezTo>
                  <a:pt x="143" y="124"/>
                  <a:pt x="143" y="124"/>
                  <a:pt x="143" y="124"/>
                </a:cubicBezTo>
                <a:cubicBezTo>
                  <a:pt x="137" y="129"/>
                  <a:pt x="137" y="129"/>
                  <a:pt x="137" y="129"/>
                </a:cubicBezTo>
                <a:cubicBezTo>
                  <a:pt x="137" y="130"/>
                  <a:pt x="136" y="131"/>
                  <a:pt x="136" y="132"/>
                </a:cubicBezTo>
                <a:cubicBezTo>
                  <a:pt x="136" y="134"/>
                  <a:pt x="138" y="136"/>
                  <a:pt x="140" y="136"/>
                </a:cubicBezTo>
                <a:cubicBezTo>
                  <a:pt x="141" y="136"/>
                  <a:pt x="142" y="136"/>
                  <a:pt x="143" y="135"/>
                </a:cubicBezTo>
                <a:cubicBezTo>
                  <a:pt x="148" y="130"/>
                  <a:pt x="148" y="130"/>
                  <a:pt x="148" y="130"/>
                </a:cubicBezTo>
                <a:cubicBezTo>
                  <a:pt x="153" y="135"/>
                  <a:pt x="153" y="135"/>
                  <a:pt x="153" y="135"/>
                </a:cubicBezTo>
                <a:cubicBezTo>
                  <a:pt x="154" y="136"/>
                  <a:pt x="155" y="136"/>
                  <a:pt x="156" y="136"/>
                </a:cubicBezTo>
                <a:cubicBezTo>
                  <a:pt x="159" y="136"/>
                  <a:pt x="160" y="134"/>
                  <a:pt x="160" y="132"/>
                </a:cubicBezTo>
                <a:cubicBezTo>
                  <a:pt x="160" y="131"/>
                  <a:pt x="160" y="130"/>
                  <a:pt x="159" y="129"/>
                </a:cubicBezTo>
                <a:cubicBezTo>
                  <a:pt x="154" y="124"/>
                  <a:pt x="154" y="124"/>
                  <a:pt x="154" y="124"/>
                </a:cubicBezTo>
                <a:cubicBezTo>
                  <a:pt x="159" y="119"/>
                  <a:pt x="159" y="119"/>
                  <a:pt x="159" y="119"/>
                </a:cubicBezTo>
                <a:cubicBezTo>
                  <a:pt x="160" y="118"/>
                  <a:pt x="160" y="117"/>
                  <a:pt x="160" y="116"/>
                </a:cubicBezTo>
                <a:cubicBezTo>
                  <a:pt x="160" y="114"/>
                  <a:pt x="159" y="112"/>
                  <a:pt x="156" y="112"/>
                </a:cubicBezTo>
                <a:cubicBezTo>
                  <a:pt x="155" y="112"/>
                  <a:pt x="154" y="112"/>
                  <a:pt x="153" y="113"/>
                </a:cubicBezTo>
                <a:cubicBezTo>
                  <a:pt x="148" y="118"/>
                  <a:pt x="148" y="118"/>
                  <a:pt x="148" y="118"/>
                </a:cubicBezTo>
                <a:lnTo>
                  <a:pt x="143" y="113"/>
                </a:lnTo>
                <a:close/>
                <a:moveTo>
                  <a:pt x="134" y="76"/>
                </a:moveTo>
                <a:cubicBezTo>
                  <a:pt x="135" y="76"/>
                  <a:pt x="135" y="76"/>
                  <a:pt x="135" y="76"/>
                </a:cubicBezTo>
                <a:cubicBezTo>
                  <a:pt x="141" y="71"/>
                  <a:pt x="141" y="71"/>
                  <a:pt x="141" y="71"/>
                </a:cubicBezTo>
                <a:cubicBezTo>
                  <a:pt x="140" y="70"/>
                  <a:pt x="140" y="70"/>
                  <a:pt x="140" y="70"/>
                </a:cubicBezTo>
                <a:cubicBezTo>
                  <a:pt x="139" y="69"/>
                  <a:pt x="138" y="67"/>
                  <a:pt x="136" y="65"/>
                </a:cubicBezTo>
                <a:cubicBezTo>
                  <a:pt x="130" y="70"/>
                  <a:pt x="130" y="70"/>
                  <a:pt x="130" y="70"/>
                </a:cubicBezTo>
                <a:cubicBezTo>
                  <a:pt x="131" y="72"/>
                  <a:pt x="133" y="74"/>
                  <a:pt x="134" y="76"/>
                </a:cubicBezTo>
                <a:moveTo>
                  <a:pt x="86" y="68"/>
                </a:moveTo>
                <a:cubicBezTo>
                  <a:pt x="82" y="61"/>
                  <a:pt x="82" y="61"/>
                  <a:pt x="82" y="61"/>
                </a:cubicBezTo>
                <a:cubicBezTo>
                  <a:pt x="79" y="62"/>
                  <a:pt x="77" y="65"/>
                  <a:pt x="75" y="67"/>
                </a:cubicBezTo>
                <a:cubicBezTo>
                  <a:pt x="81" y="72"/>
                  <a:pt x="81" y="72"/>
                  <a:pt x="81" y="72"/>
                </a:cubicBezTo>
                <a:cubicBezTo>
                  <a:pt x="82" y="70"/>
                  <a:pt x="84" y="69"/>
                  <a:pt x="86" y="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71">
            <a:extLst>
              <a:ext uri="{FF2B5EF4-FFF2-40B4-BE49-F238E27FC236}">
                <a16:creationId xmlns:a16="http://schemas.microsoft.com/office/drawing/2014/main" id="{8DA10B6E-4C79-4185-BE85-E5345ABBDBB2}"/>
              </a:ext>
            </a:extLst>
          </p:cNvPr>
          <p:cNvSpPr>
            <a:spLocks noEditPoints="1"/>
          </p:cNvSpPr>
          <p:nvPr/>
        </p:nvSpPr>
        <p:spPr bwMode="auto">
          <a:xfrm>
            <a:off x="5942628" y="1585345"/>
            <a:ext cx="365125" cy="366713"/>
          </a:xfrm>
          <a:custGeom>
            <a:avLst/>
            <a:gdLst>
              <a:gd name="T0" fmla="*/ 88 w 176"/>
              <a:gd name="T1" fmla="*/ 68 h 176"/>
              <a:gd name="T2" fmla="*/ 68 w 176"/>
              <a:gd name="T3" fmla="*/ 88 h 176"/>
              <a:gd name="T4" fmla="*/ 88 w 176"/>
              <a:gd name="T5" fmla="*/ 108 h 176"/>
              <a:gd name="T6" fmla="*/ 108 w 176"/>
              <a:gd name="T7" fmla="*/ 88 h 176"/>
              <a:gd name="T8" fmla="*/ 88 w 176"/>
              <a:gd name="T9" fmla="*/ 68 h 176"/>
              <a:gd name="T10" fmla="*/ 88 w 176"/>
              <a:gd name="T11" fmla="*/ 0 h 176"/>
              <a:gd name="T12" fmla="*/ 88 w 176"/>
              <a:gd name="T13" fmla="*/ 0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92 w 176"/>
              <a:gd name="T25" fmla="*/ 168 h 176"/>
              <a:gd name="T26" fmla="*/ 92 w 176"/>
              <a:gd name="T27" fmla="*/ 140 h 176"/>
              <a:gd name="T28" fmla="*/ 88 w 176"/>
              <a:gd name="T29" fmla="*/ 136 h 176"/>
              <a:gd name="T30" fmla="*/ 84 w 176"/>
              <a:gd name="T31" fmla="*/ 140 h 176"/>
              <a:gd name="T32" fmla="*/ 84 w 176"/>
              <a:gd name="T33" fmla="*/ 168 h 176"/>
              <a:gd name="T34" fmla="*/ 8 w 176"/>
              <a:gd name="T35" fmla="*/ 92 h 176"/>
              <a:gd name="T36" fmla="*/ 36 w 176"/>
              <a:gd name="T37" fmla="*/ 92 h 176"/>
              <a:gd name="T38" fmla="*/ 40 w 176"/>
              <a:gd name="T39" fmla="*/ 88 h 176"/>
              <a:gd name="T40" fmla="*/ 36 w 176"/>
              <a:gd name="T41" fmla="*/ 84 h 176"/>
              <a:gd name="T42" fmla="*/ 8 w 176"/>
              <a:gd name="T43" fmla="*/ 84 h 176"/>
              <a:gd name="T44" fmla="*/ 84 w 176"/>
              <a:gd name="T45" fmla="*/ 8 h 176"/>
              <a:gd name="T46" fmla="*/ 84 w 176"/>
              <a:gd name="T47" fmla="*/ 36 h 176"/>
              <a:gd name="T48" fmla="*/ 88 w 176"/>
              <a:gd name="T49" fmla="*/ 40 h 176"/>
              <a:gd name="T50" fmla="*/ 92 w 176"/>
              <a:gd name="T51" fmla="*/ 36 h 176"/>
              <a:gd name="T52" fmla="*/ 92 w 176"/>
              <a:gd name="T53" fmla="*/ 8 h 176"/>
              <a:gd name="T54" fmla="*/ 168 w 176"/>
              <a:gd name="T55" fmla="*/ 84 h 176"/>
              <a:gd name="T56" fmla="*/ 140 w 176"/>
              <a:gd name="T57" fmla="*/ 84 h 176"/>
              <a:gd name="T58" fmla="*/ 136 w 176"/>
              <a:gd name="T59" fmla="*/ 88 h 176"/>
              <a:gd name="T60" fmla="*/ 140 w 176"/>
              <a:gd name="T61" fmla="*/ 92 h 176"/>
              <a:gd name="T62" fmla="*/ 168 w 176"/>
              <a:gd name="T63" fmla="*/ 92 h 176"/>
              <a:gd name="T64" fmla="*/ 92 w 176"/>
              <a:gd name="T6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88" y="68"/>
                </a:moveTo>
                <a:cubicBezTo>
                  <a:pt x="77" y="68"/>
                  <a:pt x="68" y="77"/>
                  <a:pt x="68" y="88"/>
                </a:cubicBezTo>
                <a:cubicBezTo>
                  <a:pt x="68" y="99"/>
                  <a:pt x="77" y="108"/>
                  <a:pt x="88" y="108"/>
                </a:cubicBezTo>
                <a:cubicBezTo>
                  <a:pt x="99" y="108"/>
                  <a:pt x="108" y="99"/>
                  <a:pt x="108" y="88"/>
                </a:cubicBezTo>
                <a:cubicBezTo>
                  <a:pt x="108" y="77"/>
                  <a:pt x="99" y="68"/>
                  <a:pt x="88" y="68"/>
                </a:cubicBezTo>
                <a:moveTo>
                  <a:pt x="88" y="0"/>
                </a:moveTo>
                <a:cubicBezTo>
                  <a:pt x="88" y="0"/>
                  <a:pt x="88" y="0"/>
                  <a:pt x="88" y="0"/>
                </a:cubicBezTo>
                <a:cubicBezTo>
                  <a:pt x="88" y="0"/>
                  <a:pt x="88" y="0"/>
                  <a:pt x="88" y="0"/>
                </a:cubicBez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40"/>
                  <a:pt x="92" y="140"/>
                  <a:pt x="92" y="140"/>
                </a:cubicBezTo>
                <a:cubicBezTo>
                  <a:pt x="92" y="138"/>
                  <a:pt x="91" y="136"/>
                  <a:pt x="88" y="136"/>
                </a:cubicBezTo>
                <a:cubicBezTo>
                  <a:pt x="86" y="136"/>
                  <a:pt x="84" y="138"/>
                  <a:pt x="84" y="140"/>
                </a:cubicBezTo>
                <a:cubicBezTo>
                  <a:pt x="84" y="168"/>
                  <a:pt x="84" y="168"/>
                  <a:pt x="84" y="168"/>
                </a:cubicBezTo>
                <a:cubicBezTo>
                  <a:pt x="43" y="166"/>
                  <a:pt x="11" y="133"/>
                  <a:pt x="8" y="92"/>
                </a:cubicBezTo>
                <a:cubicBezTo>
                  <a:pt x="36" y="92"/>
                  <a:pt x="36" y="92"/>
                  <a:pt x="36" y="92"/>
                </a:cubicBezTo>
                <a:cubicBezTo>
                  <a:pt x="39" y="92"/>
                  <a:pt x="40" y="90"/>
                  <a:pt x="40" y="88"/>
                </a:cubicBezTo>
                <a:cubicBezTo>
                  <a:pt x="40" y="86"/>
                  <a:pt x="39" y="84"/>
                  <a:pt x="36" y="84"/>
                </a:cubicBezTo>
                <a:cubicBezTo>
                  <a:pt x="8" y="84"/>
                  <a:pt x="8" y="84"/>
                  <a:pt x="8" y="84"/>
                </a:cubicBezTo>
                <a:cubicBezTo>
                  <a:pt x="11" y="43"/>
                  <a:pt x="43" y="10"/>
                  <a:pt x="84" y="8"/>
                </a:cubicBezTo>
                <a:cubicBezTo>
                  <a:pt x="84" y="36"/>
                  <a:pt x="84" y="36"/>
                  <a:pt x="84" y="36"/>
                </a:cubicBezTo>
                <a:cubicBezTo>
                  <a:pt x="84" y="38"/>
                  <a:pt x="86" y="40"/>
                  <a:pt x="88" y="40"/>
                </a:cubicBezTo>
                <a:cubicBezTo>
                  <a:pt x="91" y="40"/>
                  <a:pt x="92" y="38"/>
                  <a:pt x="92" y="36"/>
                </a:cubicBezTo>
                <a:cubicBezTo>
                  <a:pt x="92" y="8"/>
                  <a:pt x="92" y="8"/>
                  <a:pt x="92" y="8"/>
                </a:cubicBezTo>
                <a:cubicBezTo>
                  <a:pt x="133" y="10"/>
                  <a:pt x="166" y="43"/>
                  <a:pt x="168" y="84"/>
                </a:cubicBezTo>
                <a:cubicBezTo>
                  <a:pt x="140" y="84"/>
                  <a:pt x="140" y="84"/>
                  <a:pt x="140" y="84"/>
                </a:cubicBezTo>
                <a:cubicBezTo>
                  <a:pt x="138" y="84"/>
                  <a:pt x="136" y="86"/>
                  <a:pt x="136" y="88"/>
                </a:cubicBezTo>
                <a:cubicBezTo>
                  <a:pt x="136" y="90"/>
                  <a:pt x="138" y="92"/>
                  <a:pt x="140"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72">
            <a:extLst>
              <a:ext uri="{FF2B5EF4-FFF2-40B4-BE49-F238E27FC236}">
                <a16:creationId xmlns:a16="http://schemas.microsoft.com/office/drawing/2014/main" id="{EB2E8E29-60CC-4233-94D9-BDFE03F1FBFC}"/>
              </a:ext>
            </a:extLst>
          </p:cNvPr>
          <p:cNvSpPr>
            <a:spLocks noEditPoints="1"/>
          </p:cNvSpPr>
          <p:nvPr/>
        </p:nvSpPr>
        <p:spPr bwMode="auto">
          <a:xfrm>
            <a:off x="6652752" y="1585345"/>
            <a:ext cx="365125" cy="3667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4 w 176"/>
              <a:gd name="T17" fmla="*/ 100 h 176"/>
              <a:gd name="T18" fmla="*/ 84 w 176"/>
              <a:gd name="T19" fmla="*/ 144 h 176"/>
              <a:gd name="T20" fmla="*/ 84 w 176"/>
              <a:gd name="T21" fmla="*/ 168 h 176"/>
              <a:gd name="T22" fmla="*/ 84 w 176"/>
              <a:gd name="T23" fmla="*/ 136 h 176"/>
              <a:gd name="T24" fmla="*/ 42 w 176"/>
              <a:gd name="T25" fmla="*/ 99 h 176"/>
              <a:gd name="T26" fmla="*/ 48 w 176"/>
              <a:gd name="T27" fmla="*/ 92 h 176"/>
              <a:gd name="T28" fmla="*/ 69 w 176"/>
              <a:gd name="T29" fmla="*/ 92 h 176"/>
              <a:gd name="T30" fmla="*/ 84 w 176"/>
              <a:gd name="T31" fmla="*/ 108 h 176"/>
              <a:gd name="T32" fmla="*/ 84 w 176"/>
              <a:gd name="T33" fmla="*/ 136 h 176"/>
              <a:gd name="T34" fmla="*/ 84 w 176"/>
              <a:gd name="T35" fmla="*/ 68 h 176"/>
              <a:gd name="T36" fmla="*/ 69 w 176"/>
              <a:gd name="T37" fmla="*/ 84 h 176"/>
              <a:gd name="T38" fmla="*/ 48 w 176"/>
              <a:gd name="T39" fmla="*/ 84 h 176"/>
              <a:gd name="T40" fmla="*/ 42 w 176"/>
              <a:gd name="T41" fmla="*/ 77 h 176"/>
              <a:gd name="T42" fmla="*/ 84 w 176"/>
              <a:gd name="T43" fmla="*/ 40 h 176"/>
              <a:gd name="T44" fmla="*/ 84 w 176"/>
              <a:gd name="T45" fmla="*/ 68 h 176"/>
              <a:gd name="T46" fmla="*/ 84 w 176"/>
              <a:gd name="T47" fmla="*/ 32 h 176"/>
              <a:gd name="T48" fmla="*/ 34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4" y="168"/>
                </a:moveTo>
                <a:cubicBezTo>
                  <a:pt x="43" y="166"/>
                  <a:pt x="11" y="133"/>
                  <a:pt x="8" y="92"/>
                </a:cubicBezTo>
                <a:cubicBezTo>
                  <a:pt x="25" y="92"/>
                  <a:pt x="25" y="92"/>
                  <a:pt x="25" y="92"/>
                </a:cubicBezTo>
                <a:cubicBezTo>
                  <a:pt x="26" y="96"/>
                  <a:pt x="30" y="99"/>
                  <a:pt x="34" y="100"/>
                </a:cubicBezTo>
                <a:cubicBezTo>
                  <a:pt x="39" y="124"/>
                  <a:pt x="59" y="142"/>
                  <a:pt x="84" y="144"/>
                </a:cubicBezTo>
                <a:lnTo>
                  <a:pt x="84" y="168"/>
                </a:lnTo>
                <a:close/>
                <a:moveTo>
                  <a:pt x="84" y="136"/>
                </a:moveTo>
                <a:cubicBezTo>
                  <a:pt x="63" y="134"/>
                  <a:pt x="46" y="119"/>
                  <a:pt x="42" y="99"/>
                </a:cubicBezTo>
                <a:cubicBezTo>
                  <a:pt x="44" y="97"/>
                  <a:pt x="46" y="95"/>
                  <a:pt x="48" y="92"/>
                </a:cubicBezTo>
                <a:cubicBezTo>
                  <a:pt x="69" y="92"/>
                  <a:pt x="69" y="92"/>
                  <a:pt x="69" y="92"/>
                </a:cubicBezTo>
                <a:cubicBezTo>
                  <a:pt x="70" y="100"/>
                  <a:pt x="76" y="106"/>
                  <a:pt x="84" y="108"/>
                </a:cubicBezTo>
                <a:lnTo>
                  <a:pt x="84" y="136"/>
                </a:lnTo>
                <a:close/>
                <a:moveTo>
                  <a:pt x="84" y="68"/>
                </a:moveTo>
                <a:cubicBezTo>
                  <a:pt x="76" y="70"/>
                  <a:pt x="70" y="76"/>
                  <a:pt x="69" y="84"/>
                </a:cubicBezTo>
                <a:cubicBezTo>
                  <a:pt x="48" y="84"/>
                  <a:pt x="48" y="84"/>
                  <a:pt x="48" y="84"/>
                </a:cubicBezTo>
                <a:cubicBezTo>
                  <a:pt x="46" y="81"/>
                  <a:pt x="44" y="79"/>
                  <a:pt x="42" y="77"/>
                </a:cubicBezTo>
                <a:cubicBezTo>
                  <a:pt x="46" y="57"/>
                  <a:pt x="63" y="42"/>
                  <a:pt x="84" y="40"/>
                </a:cubicBezTo>
                <a:lnTo>
                  <a:pt x="84" y="68"/>
                </a:lnTo>
                <a:close/>
                <a:moveTo>
                  <a:pt x="84" y="32"/>
                </a:moveTo>
                <a:cubicBezTo>
                  <a:pt x="59" y="34"/>
                  <a:pt x="39" y="52"/>
                  <a:pt x="34" y="76"/>
                </a:cubicBezTo>
                <a:cubicBezTo>
                  <a:pt x="30" y="77"/>
                  <a:pt x="26" y="80"/>
                  <a:pt x="25" y="84"/>
                </a:cubicBezTo>
                <a:cubicBezTo>
                  <a:pt x="8" y="84"/>
                  <a:pt x="8" y="84"/>
                  <a:pt x="8" y="84"/>
                </a:cubicBezTo>
                <a:cubicBezTo>
                  <a:pt x="11"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1" y="40"/>
                  <a:pt x="119" y="41"/>
                </a:cubicBezTo>
                <a:cubicBezTo>
                  <a:pt x="111" y="36"/>
                  <a:pt x="102" y="33"/>
                  <a:pt x="92" y="32"/>
                </a:cubicBezTo>
                <a:lnTo>
                  <a:pt x="92" y="8"/>
                </a:lnTo>
                <a:close/>
                <a:moveTo>
                  <a:pt x="92" y="40"/>
                </a:moveTo>
                <a:cubicBezTo>
                  <a:pt x="100" y="41"/>
                  <a:pt x="107" y="43"/>
                  <a:pt x="113" y="47"/>
                </a:cubicBezTo>
                <a:cubicBezTo>
                  <a:pt x="113" y="49"/>
                  <a:pt x="112" y="50"/>
                  <a:pt x="112" y="52"/>
                </a:cubicBezTo>
                <a:cubicBezTo>
                  <a:pt x="112" y="59"/>
                  <a:pt x="118" y="64"/>
                  <a:pt x="124" y="64"/>
                </a:cubicBezTo>
                <a:cubicBezTo>
                  <a:pt x="126" y="64"/>
                  <a:pt x="128"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6"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73">
            <a:extLst>
              <a:ext uri="{FF2B5EF4-FFF2-40B4-BE49-F238E27FC236}">
                <a16:creationId xmlns:a16="http://schemas.microsoft.com/office/drawing/2014/main" id="{B814C3E4-722B-4BD3-B7B9-9C788FBE8F5D}"/>
              </a:ext>
            </a:extLst>
          </p:cNvPr>
          <p:cNvSpPr>
            <a:spLocks noEditPoints="1"/>
          </p:cNvSpPr>
          <p:nvPr/>
        </p:nvSpPr>
        <p:spPr bwMode="auto">
          <a:xfrm>
            <a:off x="7362876" y="1585345"/>
            <a:ext cx="298450" cy="366713"/>
          </a:xfrm>
          <a:custGeom>
            <a:avLst/>
            <a:gdLst>
              <a:gd name="T0" fmla="*/ 144 w 144"/>
              <a:gd name="T1" fmla="*/ 12 h 176"/>
              <a:gd name="T2" fmla="*/ 142 w 144"/>
              <a:gd name="T3" fmla="*/ 8 h 176"/>
              <a:gd name="T4" fmla="*/ 100 w 144"/>
              <a:gd name="T5" fmla="*/ 0 h 176"/>
              <a:gd name="T6" fmla="*/ 71 w 144"/>
              <a:gd name="T7" fmla="*/ 5 h 176"/>
              <a:gd name="T8" fmla="*/ 52 w 144"/>
              <a:gd name="T9" fmla="*/ 8 h 176"/>
              <a:gd name="T10" fmla="*/ 30 w 144"/>
              <a:gd name="T11" fmla="*/ 4 h 176"/>
              <a:gd name="T12" fmla="*/ 4 w 144"/>
              <a:gd name="T13" fmla="*/ 0 h 176"/>
              <a:gd name="T14" fmla="*/ 0 w 144"/>
              <a:gd name="T15" fmla="*/ 4 h 176"/>
              <a:gd name="T16" fmla="*/ 0 w 144"/>
              <a:gd name="T17" fmla="*/ 172 h 176"/>
              <a:gd name="T18" fmla="*/ 4 w 144"/>
              <a:gd name="T19" fmla="*/ 176 h 176"/>
              <a:gd name="T20" fmla="*/ 8 w 144"/>
              <a:gd name="T21" fmla="*/ 172 h 176"/>
              <a:gd name="T22" fmla="*/ 8 w 144"/>
              <a:gd name="T23" fmla="*/ 104 h 176"/>
              <a:gd name="T24" fmla="*/ 27 w 144"/>
              <a:gd name="T25" fmla="*/ 108 h 176"/>
              <a:gd name="T26" fmla="*/ 52 w 144"/>
              <a:gd name="T27" fmla="*/ 112 h 176"/>
              <a:gd name="T28" fmla="*/ 73 w 144"/>
              <a:gd name="T29" fmla="*/ 108 h 176"/>
              <a:gd name="T30" fmla="*/ 100 w 144"/>
              <a:gd name="T31" fmla="*/ 104 h 176"/>
              <a:gd name="T32" fmla="*/ 139 w 144"/>
              <a:gd name="T33" fmla="*/ 112 h 176"/>
              <a:gd name="T34" fmla="*/ 144 w 144"/>
              <a:gd name="T35" fmla="*/ 110 h 176"/>
              <a:gd name="T36" fmla="*/ 144 w 144"/>
              <a:gd name="T37" fmla="*/ 108 h 176"/>
              <a:gd name="T38" fmla="*/ 144 w 144"/>
              <a:gd name="T39" fmla="*/ 108 h 176"/>
              <a:gd name="T40" fmla="*/ 144 w 144"/>
              <a:gd name="T41" fmla="*/ 12 h 176"/>
              <a:gd name="T42" fmla="*/ 136 w 144"/>
              <a:gd name="T43" fmla="*/ 102 h 176"/>
              <a:gd name="T44" fmla="*/ 100 w 144"/>
              <a:gd name="T45" fmla="*/ 96 h 176"/>
              <a:gd name="T46" fmla="*/ 71 w 144"/>
              <a:gd name="T47" fmla="*/ 101 h 176"/>
              <a:gd name="T48" fmla="*/ 52 w 144"/>
              <a:gd name="T49" fmla="*/ 104 h 176"/>
              <a:gd name="T50" fmla="*/ 30 w 144"/>
              <a:gd name="T51" fmla="*/ 100 h 176"/>
              <a:gd name="T52" fmla="*/ 8 w 144"/>
              <a:gd name="T53" fmla="*/ 96 h 176"/>
              <a:gd name="T54" fmla="*/ 8 w 144"/>
              <a:gd name="T55" fmla="*/ 8 h 176"/>
              <a:gd name="T56" fmla="*/ 27 w 144"/>
              <a:gd name="T57" fmla="*/ 12 h 176"/>
              <a:gd name="T58" fmla="*/ 52 w 144"/>
              <a:gd name="T59" fmla="*/ 16 h 176"/>
              <a:gd name="T60" fmla="*/ 73 w 144"/>
              <a:gd name="T61" fmla="*/ 12 h 176"/>
              <a:gd name="T62" fmla="*/ 100 w 144"/>
              <a:gd name="T63" fmla="*/ 8 h 176"/>
              <a:gd name="T64" fmla="*/ 136 w 144"/>
              <a:gd name="T65" fmla="*/ 15 h 176"/>
              <a:gd name="T66" fmla="*/ 136 w 144"/>
              <a:gd name="T67"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44" y="12"/>
                </a:moveTo>
                <a:cubicBezTo>
                  <a:pt x="144" y="10"/>
                  <a:pt x="143" y="9"/>
                  <a:pt x="142" y="8"/>
                </a:cubicBezTo>
                <a:cubicBezTo>
                  <a:pt x="141" y="8"/>
                  <a:pt x="125" y="0"/>
                  <a:pt x="100" y="0"/>
                </a:cubicBezTo>
                <a:cubicBezTo>
                  <a:pt x="84" y="0"/>
                  <a:pt x="77" y="2"/>
                  <a:pt x="71" y="5"/>
                </a:cubicBezTo>
                <a:cubicBezTo>
                  <a:pt x="65" y="6"/>
                  <a:pt x="61" y="8"/>
                  <a:pt x="52" y="8"/>
                </a:cubicBezTo>
                <a:cubicBezTo>
                  <a:pt x="41" y="8"/>
                  <a:pt x="35" y="6"/>
                  <a:pt x="30" y="4"/>
                </a:cubicBezTo>
                <a:cubicBezTo>
                  <a:pt x="23" y="2"/>
                  <a:pt x="17"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104"/>
                  <a:pt x="8" y="104"/>
                  <a:pt x="8" y="104"/>
                </a:cubicBezTo>
                <a:cubicBezTo>
                  <a:pt x="17" y="104"/>
                  <a:pt x="22" y="106"/>
                  <a:pt x="27" y="108"/>
                </a:cubicBezTo>
                <a:cubicBezTo>
                  <a:pt x="33" y="110"/>
                  <a:pt x="40" y="112"/>
                  <a:pt x="52" y="112"/>
                </a:cubicBezTo>
                <a:cubicBezTo>
                  <a:pt x="62" y="112"/>
                  <a:pt x="68" y="110"/>
                  <a:pt x="73" y="108"/>
                </a:cubicBezTo>
                <a:cubicBezTo>
                  <a:pt x="79" y="106"/>
                  <a:pt x="86" y="104"/>
                  <a:pt x="100" y="104"/>
                </a:cubicBezTo>
                <a:cubicBezTo>
                  <a:pt x="123" y="104"/>
                  <a:pt x="138" y="111"/>
                  <a:pt x="139" y="112"/>
                </a:cubicBezTo>
                <a:cubicBezTo>
                  <a:pt x="140" y="113"/>
                  <a:pt x="143" y="112"/>
                  <a:pt x="144" y="110"/>
                </a:cubicBezTo>
                <a:cubicBezTo>
                  <a:pt x="144" y="109"/>
                  <a:pt x="144" y="109"/>
                  <a:pt x="144" y="108"/>
                </a:cubicBezTo>
                <a:cubicBezTo>
                  <a:pt x="144" y="108"/>
                  <a:pt x="144" y="108"/>
                  <a:pt x="144" y="108"/>
                </a:cubicBezTo>
                <a:cubicBezTo>
                  <a:pt x="144" y="12"/>
                  <a:pt x="144" y="12"/>
                  <a:pt x="144" y="12"/>
                </a:cubicBezTo>
                <a:close/>
                <a:moveTo>
                  <a:pt x="136" y="102"/>
                </a:moveTo>
                <a:cubicBezTo>
                  <a:pt x="129" y="99"/>
                  <a:pt x="117" y="96"/>
                  <a:pt x="100" y="96"/>
                </a:cubicBezTo>
                <a:cubicBezTo>
                  <a:pt x="84" y="96"/>
                  <a:pt x="77" y="98"/>
                  <a:pt x="71" y="101"/>
                </a:cubicBezTo>
                <a:cubicBezTo>
                  <a:pt x="65" y="102"/>
                  <a:pt x="61" y="104"/>
                  <a:pt x="52" y="104"/>
                </a:cubicBezTo>
                <a:cubicBezTo>
                  <a:pt x="41" y="104"/>
                  <a:pt x="35" y="102"/>
                  <a:pt x="30" y="100"/>
                </a:cubicBezTo>
                <a:cubicBezTo>
                  <a:pt x="24" y="98"/>
                  <a:pt x="18" y="96"/>
                  <a:pt x="8" y="96"/>
                </a:cubicBezTo>
                <a:cubicBezTo>
                  <a:pt x="8" y="8"/>
                  <a:pt x="8" y="8"/>
                  <a:pt x="8" y="8"/>
                </a:cubicBezTo>
                <a:cubicBezTo>
                  <a:pt x="17" y="8"/>
                  <a:pt x="22" y="10"/>
                  <a:pt x="27" y="12"/>
                </a:cubicBezTo>
                <a:cubicBezTo>
                  <a:pt x="33" y="14"/>
                  <a:pt x="40" y="16"/>
                  <a:pt x="52" y="16"/>
                </a:cubicBezTo>
                <a:cubicBezTo>
                  <a:pt x="62" y="16"/>
                  <a:pt x="68" y="14"/>
                  <a:pt x="73" y="12"/>
                </a:cubicBezTo>
                <a:cubicBezTo>
                  <a:pt x="79" y="10"/>
                  <a:pt x="86" y="8"/>
                  <a:pt x="100" y="8"/>
                </a:cubicBezTo>
                <a:cubicBezTo>
                  <a:pt x="118" y="8"/>
                  <a:pt x="131" y="13"/>
                  <a:pt x="136" y="15"/>
                </a:cubicBezTo>
                <a:lnTo>
                  <a:pt x="136"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74">
            <a:extLst>
              <a:ext uri="{FF2B5EF4-FFF2-40B4-BE49-F238E27FC236}">
                <a16:creationId xmlns:a16="http://schemas.microsoft.com/office/drawing/2014/main" id="{9EDD9EB4-49E6-4803-8DB0-4861EB403365}"/>
              </a:ext>
            </a:extLst>
          </p:cNvPr>
          <p:cNvSpPr>
            <a:spLocks noEditPoints="1"/>
          </p:cNvSpPr>
          <p:nvPr/>
        </p:nvSpPr>
        <p:spPr bwMode="auto">
          <a:xfrm>
            <a:off x="8006325" y="1585345"/>
            <a:ext cx="300038" cy="366713"/>
          </a:xfrm>
          <a:custGeom>
            <a:avLst/>
            <a:gdLst>
              <a:gd name="T0" fmla="*/ 144 w 144"/>
              <a:gd name="T1" fmla="*/ 98 h 176"/>
              <a:gd name="T2" fmla="*/ 121 w 144"/>
              <a:gd name="T3" fmla="*/ 60 h 176"/>
              <a:gd name="T4" fmla="*/ 144 w 144"/>
              <a:gd name="T5" fmla="*/ 22 h 176"/>
              <a:gd name="T6" fmla="*/ 144 w 144"/>
              <a:gd name="T7" fmla="*/ 22 h 176"/>
              <a:gd name="T8" fmla="*/ 144 w 144"/>
              <a:gd name="T9" fmla="*/ 20 h 176"/>
              <a:gd name="T10" fmla="*/ 140 w 144"/>
              <a:gd name="T11" fmla="*/ 16 h 176"/>
              <a:gd name="T12" fmla="*/ 80 w 144"/>
              <a:gd name="T13" fmla="*/ 16 h 176"/>
              <a:gd name="T14" fmla="*/ 80 w 144"/>
              <a:gd name="T15" fmla="*/ 4 h 176"/>
              <a:gd name="T16" fmla="*/ 76 w 144"/>
              <a:gd name="T17" fmla="*/ 0 h 176"/>
              <a:gd name="T18" fmla="*/ 4 w 144"/>
              <a:gd name="T19" fmla="*/ 0 h 176"/>
              <a:gd name="T20" fmla="*/ 0 w 144"/>
              <a:gd name="T21" fmla="*/ 4 h 176"/>
              <a:gd name="T22" fmla="*/ 0 w 144"/>
              <a:gd name="T23" fmla="*/ 172 h 176"/>
              <a:gd name="T24" fmla="*/ 4 w 144"/>
              <a:gd name="T25" fmla="*/ 176 h 176"/>
              <a:gd name="T26" fmla="*/ 8 w 144"/>
              <a:gd name="T27" fmla="*/ 172 h 176"/>
              <a:gd name="T28" fmla="*/ 8 w 144"/>
              <a:gd name="T29" fmla="*/ 88 h 176"/>
              <a:gd name="T30" fmla="*/ 56 w 144"/>
              <a:gd name="T31" fmla="*/ 88 h 176"/>
              <a:gd name="T32" fmla="*/ 56 w 144"/>
              <a:gd name="T33" fmla="*/ 100 h 176"/>
              <a:gd name="T34" fmla="*/ 60 w 144"/>
              <a:gd name="T35" fmla="*/ 104 h 176"/>
              <a:gd name="T36" fmla="*/ 140 w 144"/>
              <a:gd name="T37" fmla="*/ 104 h 176"/>
              <a:gd name="T38" fmla="*/ 144 w 144"/>
              <a:gd name="T39" fmla="*/ 100 h 176"/>
              <a:gd name="T40" fmla="*/ 144 w 144"/>
              <a:gd name="T41" fmla="*/ 98 h 176"/>
              <a:gd name="T42" fmla="*/ 8 w 144"/>
              <a:gd name="T43" fmla="*/ 8 h 176"/>
              <a:gd name="T44" fmla="*/ 72 w 144"/>
              <a:gd name="T45" fmla="*/ 8 h 176"/>
              <a:gd name="T46" fmla="*/ 72 w 144"/>
              <a:gd name="T47" fmla="*/ 80 h 176"/>
              <a:gd name="T48" fmla="*/ 8 w 144"/>
              <a:gd name="T49" fmla="*/ 80 h 176"/>
              <a:gd name="T50" fmla="*/ 8 w 144"/>
              <a:gd name="T51" fmla="*/ 8 h 176"/>
              <a:gd name="T52" fmla="*/ 64 w 144"/>
              <a:gd name="T53" fmla="*/ 96 h 176"/>
              <a:gd name="T54" fmla="*/ 64 w 144"/>
              <a:gd name="T55" fmla="*/ 88 h 176"/>
              <a:gd name="T56" fmla="*/ 76 w 144"/>
              <a:gd name="T57" fmla="*/ 88 h 176"/>
              <a:gd name="T58" fmla="*/ 80 w 144"/>
              <a:gd name="T59" fmla="*/ 84 h 176"/>
              <a:gd name="T60" fmla="*/ 80 w 144"/>
              <a:gd name="T61" fmla="*/ 24 h 176"/>
              <a:gd name="T62" fmla="*/ 133 w 144"/>
              <a:gd name="T63" fmla="*/ 24 h 176"/>
              <a:gd name="T64" fmla="*/ 113 w 144"/>
              <a:gd name="T65" fmla="*/ 58 h 176"/>
              <a:gd name="T66" fmla="*/ 113 w 144"/>
              <a:gd name="T67" fmla="*/ 58 h 176"/>
              <a:gd name="T68" fmla="*/ 112 w 144"/>
              <a:gd name="T69" fmla="*/ 60 h 176"/>
              <a:gd name="T70" fmla="*/ 113 w 144"/>
              <a:gd name="T71" fmla="*/ 62 h 176"/>
              <a:gd name="T72" fmla="*/ 113 w 144"/>
              <a:gd name="T73" fmla="*/ 62 h 176"/>
              <a:gd name="T74" fmla="*/ 133 w 144"/>
              <a:gd name="T75" fmla="*/ 96 h 176"/>
              <a:gd name="T76" fmla="*/ 64 w 144"/>
              <a:gd name="T7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44" y="98"/>
                </a:moveTo>
                <a:cubicBezTo>
                  <a:pt x="121" y="60"/>
                  <a:pt x="121" y="60"/>
                  <a:pt x="121" y="60"/>
                </a:cubicBezTo>
                <a:cubicBezTo>
                  <a:pt x="144" y="22"/>
                  <a:pt x="144" y="22"/>
                  <a:pt x="144" y="22"/>
                </a:cubicBezTo>
                <a:cubicBezTo>
                  <a:pt x="144" y="22"/>
                  <a:pt x="144" y="22"/>
                  <a:pt x="144" y="22"/>
                </a:cubicBezTo>
                <a:cubicBezTo>
                  <a:pt x="144" y="21"/>
                  <a:pt x="144" y="21"/>
                  <a:pt x="144" y="20"/>
                </a:cubicBezTo>
                <a:cubicBezTo>
                  <a:pt x="144" y="18"/>
                  <a:pt x="143" y="16"/>
                  <a:pt x="140" y="16"/>
                </a:cubicBezTo>
                <a:cubicBezTo>
                  <a:pt x="80" y="16"/>
                  <a:pt x="80" y="16"/>
                  <a:pt x="80" y="16"/>
                </a:cubicBezTo>
                <a:cubicBezTo>
                  <a:pt x="80" y="4"/>
                  <a:pt x="80" y="4"/>
                  <a:pt x="80" y="4"/>
                </a:cubicBezTo>
                <a:cubicBezTo>
                  <a:pt x="80" y="2"/>
                  <a:pt x="79" y="0"/>
                  <a:pt x="76" y="0"/>
                </a:cubicBezTo>
                <a:cubicBezTo>
                  <a:pt x="4" y="0"/>
                  <a:pt x="4"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88"/>
                  <a:pt x="8" y="88"/>
                  <a:pt x="8" y="88"/>
                </a:cubicBezTo>
                <a:cubicBezTo>
                  <a:pt x="56" y="88"/>
                  <a:pt x="56" y="88"/>
                  <a:pt x="56" y="88"/>
                </a:cubicBezTo>
                <a:cubicBezTo>
                  <a:pt x="56" y="100"/>
                  <a:pt x="56" y="100"/>
                  <a:pt x="56" y="100"/>
                </a:cubicBezTo>
                <a:cubicBezTo>
                  <a:pt x="56" y="102"/>
                  <a:pt x="58" y="104"/>
                  <a:pt x="60" y="104"/>
                </a:cubicBezTo>
                <a:cubicBezTo>
                  <a:pt x="140" y="104"/>
                  <a:pt x="140" y="104"/>
                  <a:pt x="140" y="104"/>
                </a:cubicBezTo>
                <a:cubicBezTo>
                  <a:pt x="143" y="104"/>
                  <a:pt x="144" y="102"/>
                  <a:pt x="144" y="100"/>
                </a:cubicBezTo>
                <a:cubicBezTo>
                  <a:pt x="144" y="99"/>
                  <a:pt x="144" y="99"/>
                  <a:pt x="144" y="98"/>
                </a:cubicBezTo>
                <a:close/>
                <a:moveTo>
                  <a:pt x="8" y="8"/>
                </a:moveTo>
                <a:cubicBezTo>
                  <a:pt x="72" y="8"/>
                  <a:pt x="72" y="8"/>
                  <a:pt x="72" y="8"/>
                </a:cubicBezTo>
                <a:cubicBezTo>
                  <a:pt x="72" y="80"/>
                  <a:pt x="72" y="80"/>
                  <a:pt x="72" y="80"/>
                </a:cubicBezTo>
                <a:cubicBezTo>
                  <a:pt x="8" y="80"/>
                  <a:pt x="8" y="80"/>
                  <a:pt x="8" y="80"/>
                </a:cubicBezTo>
                <a:lnTo>
                  <a:pt x="8" y="8"/>
                </a:lnTo>
                <a:close/>
                <a:moveTo>
                  <a:pt x="64" y="96"/>
                </a:moveTo>
                <a:cubicBezTo>
                  <a:pt x="64" y="88"/>
                  <a:pt x="64" y="88"/>
                  <a:pt x="64" y="88"/>
                </a:cubicBezTo>
                <a:cubicBezTo>
                  <a:pt x="76" y="88"/>
                  <a:pt x="76" y="88"/>
                  <a:pt x="76" y="88"/>
                </a:cubicBezTo>
                <a:cubicBezTo>
                  <a:pt x="79" y="88"/>
                  <a:pt x="80" y="86"/>
                  <a:pt x="80" y="84"/>
                </a:cubicBezTo>
                <a:cubicBezTo>
                  <a:pt x="80" y="24"/>
                  <a:pt x="80" y="24"/>
                  <a:pt x="80" y="24"/>
                </a:cubicBezTo>
                <a:cubicBezTo>
                  <a:pt x="133" y="24"/>
                  <a:pt x="133" y="24"/>
                  <a:pt x="133" y="24"/>
                </a:cubicBezTo>
                <a:cubicBezTo>
                  <a:pt x="113" y="58"/>
                  <a:pt x="113" y="58"/>
                  <a:pt x="113" y="58"/>
                </a:cubicBezTo>
                <a:cubicBezTo>
                  <a:pt x="113" y="58"/>
                  <a:pt x="113" y="58"/>
                  <a:pt x="113" y="58"/>
                </a:cubicBezTo>
                <a:cubicBezTo>
                  <a:pt x="113" y="59"/>
                  <a:pt x="112" y="59"/>
                  <a:pt x="112" y="60"/>
                </a:cubicBezTo>
                <a:cubicBezTo>
                  <a:pt x="112" y="61"/>
                  <a:pt x="113" y="61"/>
                  <a:pt x="113" y="62"/>
                </a:cubicBezTo>
                <a:cubicBezTo>
                  <a:pt x="113" y="62"/>
                  <a:pt x="113" y="62"/>
                  <a:pt x="113" y="62"/>
                </a:cubicBezTo>
                <a:cubicBezTo>
                  <a:pt x="133" y="96"/>
                  <a:pt x="133" y="96"/>
                  <a:pt x="133" y="96"/>
                </a:cubicBezTo>
                <a:lnTo>
                  <a:pt x="64"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75">
            <a:extLst>
              <a:ext uri="{FF2B5EF4-FFF2-40B4-BE49-F238E27FC236}">
                <a16:creationId xmlns:a16="http://schemas.microsoft.com/office/drawing/2014/main" id="{793A536D-1A09-4A52-B215-388BBB8E9E22}"/>
              </a:ext>
            </a:extLst>
          </p:cNvPr>
          <p:cNvSpPr>
            <a:spLocks noEditPoints="1"/>
          </p:cNvSpPr>
          <p:nvPr/>
        </p:nvSpPr>
        <p:spPr bwMode="auto">
          <a:xfrm>
            <a:off x="1929534" y="2279665"/>
            <a:ext cx="365125" cy="366713"/>
          </a:xfrm>
          <a:custGeom>
            <a:avLst/>
            <a:gdLst>
              <a:gd name="T0" fmla="*/ 0 w 176"/>
              <a:gd name="T1" fmla="*/ 88 h 176"/>
              <a:gd name="T2" fmla="*/ 176 w 176"/>
              <a:gd name="T3" fmla="*/ 88 h 176"/>
              <a:gd name="T4" fmla="*/ 65 w 176"/>
              <a:gd name="T5" fmla="*/ 12 h 176"/>
              <a:gd name="T6" fmla="*/ 59 w 176"/>
              <a:gd name="T7" fmla="*/ 18 h 176"/>
              <a:gd name="T8" fmla="*/ 50 w 176"/>
              <a:gd name="T9" fmla="*/ 34 h 176"/>
              <a:gd name="T10" fmla="*/ 37 w 176"/>
              <a:gd name="T11" fmla="*/ 27 h 176"/>
              <a:gd name="T12" fmla="*/ 31 w 176"/>
              <a:gd name="T13" fmla="*/ 32 h 176"/>
              <a:gd name="T14" fmla="*/ 47 w 176"/>
              <a:gd name="T15" fmla="*/ 44 h 176"/>
              <a:gd name="T16" fmla="*/ 42 w 176"/>
              <a:gd name="T17" fmla="*/ 66 h 176"/>
              <a:gd name="T18" fmla="*/ 41 w 176"/>
              <a:gd name="T19" fmla="*/ 77 h 176"/>
              <a:gd name="T20" fmla="*/ 8 w 176"/>
              <a:gd name="T21" fmla="*/ 84 h 176"/>
              <a:gd name="T22" fmla="*/ 8 w 176"/>
              <a:gd name="T23" fmla="*/ 92 h 176"/>
              <a:gd name="T24" fmla="*/ 41 w 176"/>
              <a:gd name="T25" fmla="*/ 99 h 176"/>
              <a:gd name="T26" fmla="*/ 42 w 176"/>
              <a:gd name="T27" fmla="*/ 110 h 176"/>
              <a:gd name="T28" fmla="*/ 47 w 176"/>
              <a:gd name="T29" fmla="*/ 132 h 176"/>
              <a:gd name="T30" fmla="*/ 31 w 176"/>
              <a:gd name="T31" fmla="*/ 144 h 176"/>
              <a:gd name="T32" fmla="*/ 37 w 176"/>
              <a:gd name="T33" fmla="*/ 149 h 176"/>
              <a:gd name="T34" fmla="*/ 50 w 176"/>
              <a:gd name="T35" fmla="*/ 141 h 176"/>
              <a:gd name="T36" fmla="*/ 59 w 176"/>
              <a:gd name="T37" fmla="*/ 158 h 176"/>
              <a:gd name="T38" fmla="*/ 65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5 w 176"/>
              <a:gd name="T63" fmla="*/ 66 h 176"/>
              <a:gd name="T64" fmla="*/ 130 w 176"/>
              <a:gd name="T65" fmla="*/ 44 h 176"/>
              <a:gd name="T66" fmla="*/ 146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20 w 176"/>
              <a:gd name="T93" fmla="*/ 137 h 176"/>
              <a:gd name="T94" fmla="*/ 112 w 176"/>
              <a:gd name="T95" fmla="*/ 164 h 176"/>
              <a:gd name="T96" fmla="*/ 117 w 176"/>
              <a:gd name="T97" fmla="*/ 158 h 176"/>
              <a:gd name="T98" fmla="*/ 126 w 176"/>
              <a:gd name="T99" fmla="*/ 141 h 176"/>
              <a:gd name="T100" fmla="*/ 140 w 176"/>
              <a:gd name="T101" fmla="*/ 149 h 176"/>
              <a:gd name="T102" fmla="*/ 146 w 176"/>
              <a:gd name="T103" fmla="*/ 144 h 176"/>
              <a:gd name="T104" fmla="*/ 130 w 176"/>
              <a:gd name="T105" fmla="*/ 132 h 176"/>
              <a:gd name="T106" fmla="*/ 135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65" y="12"/>
                </a:moveTo>
                <a:cubicBezTo>
                  <a:pt x="63" y="13"/>
                  <a:pt x="61" y="15"/>
                  <a:pt x="60" y="18"/>
                </a:cubicBezTo>
                <a:cubicBezTo>
                  <a:pt x="59" y="18"/>
                  <a:pt x="59" y="18"/>
                  <a:pt x="59" y="18"/>
                </a:cubicBezTo>
                <a:cubicBezTo>
                  <a:pt x="56" y="23"/>
                  <a:pt x="53" y="28"/>
                  <a:pt x="51" y="33"/>
                </a:cubicBezTo>
                <a:cubicBezTo>
                  <a:pt x="51" y="34"/>
                  <a:pt x="50" y="34"/>
                  <a:pt x="50" y="34"/>
                </a:cubicBezTo>
                <a:cubicBezTo>
                  <a:pt x="50" y="35"/>
                  <a:pt x="50" y="35"/>
                  <a:pt x="50" y="35"/>
                </a:cubicBezTo>
                <a:cubicBezTo>
                  <a:pt x="45" y="33"/>
                  <a:pt x="41" y="30"/>
                  <a:pt x="37" y="27"/>
                </a:cubicBezTo>
                <a:cubicBezTo>
                  <a:pt x="45" y="20"/>
                  <a:pt x="54" y="15"/>
                  <a:pt x="65" y="12"/>
                </a:cubicBezTo>
                <a:moveTo>
                  <a:pt x="31" y="32"/>
                </a:moveTo>
                <a:cubicBezTo>
                  <a:pt x="36" y="36"/>
                  <a:pt x="41" y="40"/>
                  <a:pt x="47" y="43"/>
                </a:cubicBezTo>
                <a:cubicBezTo>
                  <a:pt x="47" y="43"/>
                  <a:pt x="47" y="44"/>
                  <a:pt x="47" y="44"/>
                </a:cubicBezTo>
                <a:cubicBezTo>
                  <a:pt x="45" y="50"/>
                  <a:pt x="43" y="57"/>
                  <a:pt x="42" y="63"/>
                </a:cubicBezTo>
                <a:cubicBezTo>
                  <a:pt x="42" y="64"/>
                  <a:pt x="42" y="65"/>
                  <a:pt x="42" y="66"/>
                </a:cubicBezTo>
                <a:cubicBezTo>
                  <a:pt x="41" y="69"/>
                  <a:pt x="41" y="71"/>
                  <a:pt x="41" y="74"/>
                </a:cubicBezTo>
                <a:cubicBezTo>
                  <a:pt x="41" y="75"/>
                  <a:pt x="41" y="76"/>
                  <a:pt x="41" y="77"/>
                </a:cubicBezTo>
                <a:cubicBezTo>
                  <a:pt x="41" y="79"/>
                  <a:pt x="41" y="82"/>
                  <a:pt x="40" y="84"/>
                </a:cubicBezTo>
                <a:cubicBezTo>
                  <a:pt x="8" y="84"/>
                  <a:pt x="8" y="84"/>
                  <a:pt x="8" y="84"/>
                </a:cubicBezTo>
                <a:cubicBezTo>
                  <a:pt x="9" y="64"/>
                  <a:pt x="18" y="46"/>
                  <a:pt x="31" y="32"/>
                </a:cubicBezTo>
                <a:moveTo>
                  <a:pt x="8" y="92"/>
                </a:moveTo>
                <a:cubicBezTo>
                  <a:pt x="40" y="92"/>
                  <a:pt x="40" y="92"/>
                  <a:pt x="40" y="92"/>
                </a:cubicBezTo>
                <a:cubicBezTo>
                  <a:pt x="41" y="94"/>
                  <a:pt x="41" y="97"/>
                  <a:pt x="41" y="99"/>
                </a:cubicBezTo>
                <a:cubicBezTo>
                  <a:pt x="41" y="100"/>
                  <a:pt x="41" y="101"/>
                  <a:pt x="41" y="102"/>
                </a:cubicBezTo>
                <a:cubicBezTo>
                  <a:pt x="41" y="105"/>
                  <a:pt x="41" y="107"/>
                  <a:pt x="42" y="110"/>
                </a:cubicBezTo>
                <a:cubicBezTo>
                  <a:pt x="42" y="111"/>
                  <a:pt x="42" y="112"/>
                  <a:pt x="42" y="112"/>
                </a:cubicBezTo>
                <a:cubicBezTo>
                  <a:pt x="43" y="119"/>
                  <a:pt x="45" y="126"/>
                  <a:pt x="47" y="132"/>
                </a:cubicBezTo>
                <a:cubicBezTo>
                  <a:pt x="47" y="132"/>
                  <a:pt x="47" y="133"/>
                  <a:pt x="47" y="133"/>
                </a:cubicBezTo>
                <a:cubicBezTo>
                  <a:pt x="41" y="136"/>
                  <a:pt x="36" y="139"/>
                  <a:pt x="31" y="144"/>
                </a:cubicBezTo>
                <a:cubicBezTo>
                  <a:pt x="18" y="130"/>
                  <a:pt x="9" y="112"/>
                  <a:pt x="8" y="92"/>
                </a:cubicBezTo>
                <a:moveTo>
                  <a:pt x="37" y="149"/>
                </a:moveTo>
                <a:cubicBezTo>
                  <a:pt x="41" y="146"/>
                  <a:pt x="45" y="143"/>
                  <a:pt x="50" y="140"/>
                </a:cubicBezTo>
                <a:cubicBezTo>
                  <a:pt x="50" y="141"/>
                  <a:pt x="50" y="141"/>
                  <a:pt x="50" y="141"/>
                </a:cubicBezTo>
                <a:cubicBezTo>
                  <a:pt x="50" y="142"/>
                  <a:pt x="51" y="142"/>
                  <a:pt x="51" y="142"/>
                </a:cubicBezTo>
                <a:cubicBezTo>
                  <a:pt x="53" y="148"/>
                  <a:pt x="56" y="153"/>
                  <a:pt x="59" y="158"/>
                </a:cubicBezTo>
                <a:cubicBezTo>
                  <a:pt x="59" y="158"/>
                  <a:pt x="59" y="158"/>
                  <a:pt x="60" y="158"/>
                </a:cubicBezTo>
                <a:cubicBezTo>
                  <a:pt x="61" y="161"/>
                  <a:pt x="63" y="163"/>
                  <a:pt x="65" y="164"/>
                </a:cubicBezTo>
                <a:cubicBezTo>
                  <a:pt x="54" y="161"/>
                  <a:pt x="45" y="156"/>
                  <a:pt x="37" y="149"/>
                </a:cubicBezTo>
                <a:moveTo>
                  <a:pt x="84" y="168"/>
                </a:moveTo>
                <a:cubicBezTo>
                  <a:pt x="73" y="165"/>
                  <a:pt x="63" y="154"/>
                  <a:pt x="57" y="137"/>
                </a:cubicBezTo>
                <a:cubicBezTo>
                  <a:pt x="65" y="134"/>
                  <a:pt x="74" y="133"/>
                  <a:pt x="84" y="132"/>
                </a:cubicBezTo>
                <a:lnTo>
                  <a:pt x="84" y="168"/>
                </a:lnTo>
                <a:close/>
                <a:moveTo>
                  <a:pt x="84" y="124"/>
                </a:moveTo>
                <a:cubicBezTo>
                  <a:pt x="74" y="125"/>
                  <a:pt x="63" y="127"/>
                  <a:pt x="54" y="130"/>
                </a:cubicBezTo>
                <a:cubicBezTo>
                  <a:pt x="51" y="119"/>
                  <a:pt x="49" y="106"/>
                  <a:pt x="48" y="92"/>
                </a:cubicBezTo>
                <a:cubicBezTo>
                  <a:pt x="84" y="92"/>
                  <a:pt x="84" y="92"/>
                  <a:pt x="84" y="92"/>
                </a:cubicBezTo>
                <a:lnTo>
                  <a:pt x="84" y="124"/>
                </a:lnTo>
                <a:close/>
                <a:moveTo>
                  <a:pt x="84" y="84"/>
                </a:moveTo>
                <a:cubicBezTo>
                  <a:pt x="48" y="84"/>
                  <a:pt x="48" y="84"/>
                  <a:pt x="48" y="84"/>
                </a:cubicBezTo>
                <a:cubicBezTo>
                  <a:pt x="49" y="70"/>
                  <a:pt x="51" y="57"/>
                  <a:pt x="54" y="46"/>
                </a:cubicBezTo>
                <a:cubicBezTo>
                  <a:pt x="63" y="49"/>
                  <a:pt x="74" y="51"/>
                  <a:pt x="84" y="52"/>
                </a:cubicBezTo>
                <a:lnTo>
                  <a:pt x="84" y="84"/>
                </a:lnTo>
                <a:close/>
                <a:moveTo>
                  <a:pt x="84" y="44"/>
                </a:moveTo>
                <a:cubicBezTo>
                  <a:pt x="74" y="43"/>
                  <a:pt x="65" y="42"/>
                  <a:pt x="57" y="38"/>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6" y="75"/>
                  <a:pt x="136" y="74"/>
                </a:cubicBezTo>
                <a:cubicBezTo>
                  <a:pt x="135" y="71"/>
                  <a:pt x="135" y="69"/>
                  <a:pt x="135" y="66"/>
                </a:cubicBezTo>
                <a:cubicBezTo>
                  <a:pt x="135" y="65"/>
                  <a:pt x="135" y="64"/>
                  <a:pt x="134" y="63"/>
                </a:cubicBezTo>
                <a:cubicBezTo>
                  <a:pt x="133" y="57"/>
                  <a:pt x="132" y="50"/>
                  <a:pt x="130" y="44"/>
                </a:cubicBezTo>
                <a:cubicBezTo>
                  <a:pt x="130" y="44"/>
                  <a:pt x="130" y="43"/>
                  <a:pt x="129" y="43"/>
                </a:cubicBezTo>
                <a:cubicBezTo>
                  <a:pt x="136" y="40"/>
                  <a:pt x="141" y="36"/>
                  <a:pt x="146" y="32"/>
                </a:cubicBezTo>
                <a:cubicBezTo>
                  <a:pt x="159" y="46"/>
                  <a:pt x="167" y="64"/>
                  <a:pt x="168" y="84"/>
                </a:cubicBezTo>
                <a:moveTo>
                  <a:pt x="140" y="27"/>
                </a:moveTo>
                <a:cubicBezTo>
                  <a:pt x="136" y="30"/>
                  <a:pt x="132" y="33"/>
                  <a:pt x="127" y="35"/>
                </a:cubicBezTo>
                <a:cubicBezTo>
                  <a:pt x="127" y="35"/>
                  <a:pt x="126" y="35"/>
                  <a:pt x="126" y="34"/>
                </a:cubicBezTo>
                <a:cubicBezTo>
                  <a:pt x="126" y="34"/>
                  <a:pt x="126" y="34"/>
                  <a:pt x="126" y="33"/>
                </a:cubicBezTo>
                <a:cubicBezTo>
                  <a:pt x="123" y="28"/>
                  <a:pt x="121" y="23"/>
                  <a:pt x="117" y="18"/>
                </a:cubicBezTo>
                <a:cubicBezTo>
                  <a:pt x="117" y="18"/>
                  <a:pt x="117" y="18"/>
                  <a:pt x="117" y="18"/>
                </a:cubicBezTo>
                <a:cubicBezTo>
                  <a:pt x="115" y="15"/>
                  <a:pt x="114" y="13"/>
                  <a:pt x="112" y="12"/>
                </a:cubicBezTo>
                <a:cubicBezTo>
                  <a:pt x="122" y="15"/>
                  <a:pt x="132" y="20"/>
                  <a:pt x="140" y="27"/>
                </a:cubicBezTo>
                <a:moveTo>
                  <a:pt x="92" y="8"/>
                </a:moveTo>
                <a:cubicBezTo>
                  <a:pt x="103" y="11"/>
                  <a:pt x="113" y="22"/>
                  <a:pt x="120" y="38"/>
                </a:cubicBezTo>
                <a:cubicBezTo>
                  <a:pt x="111" y="42"/>
                  <a:pt x="102" y="43"/>
                  <a:pt x="92" y="44"/>
                </a:cubicBezTo>
                <a:lnTo>
                  <a:pt x="92" y="8"/>
                </a:lnTo>
                <a:close/>
                <a:moveTo>
                  <a:pt x="92" y="52"/>
                </a:moveTo>
                <a:cubicBezTo>
                  <a:pt x="103" y="51"/>
                  <a:pt x="113" y="49"/>
                  <a:pt x="122" y="46"/>
                </a:cubicBezTo>
                <a:cubicBezTo>
                  <a:pt x="126" y="57"/>
                  <a:pt x="128" y="70"/>
                  <a:pt x="128" y="84"/>
                </a:cubicBezTo>
                <a:cubicBezTo>
                  <a:pt x="92" y="84"/>
                  <a:pt x="92" y="84"/>
                  <a:pt x="92" y="84"/>
                </a:cubicBezTo>
                <a:lnTo>
                  <a:pt x="92" y="52"/>
                </a:lnTo>
                <a:close/>
                <a:moveTo>
                  <a:pt x="92" y="92"/>
                </a:moveTo>
                <a:cubicBezTo>
                  <a:pt x="128" y="92"/>
                  <a:pt x="128" y="92"/>
                  <a:pt x="128" y="92"/>
                </a:cubicBezTo>
                <a:cubicBezTo>
                  <a:pt x="128" y="106"/>
                  <a:pt x="126" y="119"/>
                  <a:pt x="122" y="130"/>
                </a:cubicBezTo>
                <a:cubicBezTo>
                  <a:pt x="113" y="127"/>
                  <a:pt x="103" y="125"/>
                  <a:pt x="92" y="124"/>
                </a:cubicBezTo>
                <a:lnTo>
                  <a:pt x="92" y="92"/>
                </a:lnTo>
                <a:close/>
                <a:moveTo>
                  <a:pt x="92" y="168"/>
                </a:moveTo>
                <a:cubicBezTo>
                  <a:pt x="92" y="132"/>
                  <a:pt x="92" y="132"/>
                  <a:pt x="92" y="132"/>
                </a:cubicBezTo>
                <a:cubicBezTo>
                  <a:pt x="102" y="133"/>
                  <a:pt x="111" y="134"/>
                  <a:pt x="120" y="137"/>
                </a:cubicBezTo>
                <a:cubicBezTo>
                  <a:pt x="113" y="154"/>
                  <a:pt x="103" y="165"/>
                  <a:pt x="92" y="168"/>
                </a:cubicBezTo>
                <a:moveTo>
                  <a:pt x="112" y="164"/>
                </a:moveTo>
                <a:cubicBezTo>
                  <a:pt x="114" y="163"/>
                  <a:pt x="115" y="161"/>
                  <a:pt x="117" y="158"/>
                </a:cubicBezTo>
                <a:cubicBezTo>
                  <a:pt x="117" y="158"/>
                  <a:pt x="117" y="158"/>
                  <a:pt x="117" y="158"/>
                </a:cubicBezTo>
                <a:cubicBezTo>
                  <a:pt x="121" y="153"/>
                  <a:pt x="123" y="148"/>
                  <a:pt x="126" y="142"/>
                </a:cubicBezTo>
                <a:cubicBezTo>
                  <a:pt x="126" y="142"/>
                  <a:pt x="126" y="142"/>
                  <a:pt x="126" y="141"/>
                </a:cubicBezTo>
                <a:cubicBezTo>
                  <a:pt x="126" y="141"/>
                  <a:pt x="127" y="141"/>
                  <a:pt x="127" y="140"/>
                </a:cubicBezTo>
                <a:cubicBezTo>
                  <a:pt x="132" y="143"/>
                  <a:pt x="136" y="146"/>
                  <a:pt x="140" y="149"/>
                </a:cubicBezTo>
                <a:cubicBezTo>
                  <a:pt x="132" y="156"/>
                  <a:pt x="122" y="161"/>
                  <a:pt x="112" y="164"/>
                </a:cubicBezTo>
                <a:moveTo>
                  <a:pt x="146" y="144"/>
                </a:moveTo>
                <a:cubicBezTo>
                  <a:pt x="141" y="139"/>
                  <a:pt x="136" y="136"/>
                  <a:pt x="129" y="133"/>
                </a:cubicBezTo>
                <a:cubicBezTo>
                  <a:pt x="130" y="133"/>
                  <a:pt x="130" y="132"/>
                  <a:pt x="130" y="132"/>
                </a:cubicBezTo>
                <a:cubicBezTo>
                  <a:pt x="132" y="126"/>
                  <a:pt x="133" y="119"/>
                  <a:pt x="134" y="112"/>
                </a:cubicBezTo>
                <a:cubicBezTo>
                  <a:pt x="135" y="112"/>
                  <a:pt x="135" y="111"/>
                  <a:pt x="135" y="110"/>
                </a:cubicBezTo>
                <a:cubicBezTo>
                  <a:pt x="135" y="107"/>
                  <a:pt x="135" y="105"/>
                  <a:pt x="136" y="102"/>
                </a:cubicBezTo>
                <a:cubicBezTo>
                  <a:pt x="136" y="101"/>
                  <a:pt x="136" y="100"/>
                  <a:pt x="136" y="99"/>
                </a:cubicBezTo>
                <a:cubicBezTo>
                  <a:pt x="136" y="97"/>
                  <a:pt x="136" y="94"/>
                  <a:pt x="136" y="92"/>
                </a:cubicBezTo>
                <a:cubicBezTo>
                  <a:pt x="168" y="92"/>
                  <a:pt x="168" y="92"/>
                  <a:pt x="168" y="92"/>
                </a:cubicBezTo>
                <a:cubicBezTo>
                  <a:pt x="167" y="112"/>
                  <a:pt x="159" y="130"/>
                  <a:pt x="14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76">
            <a:extLst>
              <a:ext uri="{FF2B5EF4-FFF2-40B4-BE49-F238E27FC236}">
                <a16:creationId xmlns:a16="http://schemas.microsoft.com/office/drawing/2014/main" id="{F0AB0787-81FD-4C9D-B2E5-1E5A05E70848}"/>
              </a:ext>
            </a:extLst>
          </p:cNvPr>
          <p:cNvSpPr>
            <a:spLocks noEditPoints="1"/>
          </p:cNvSpPr>
          <p:nvPr/>
        </p:nvSpPr>
        <p:spPr bwMode="auto">
          <a:xfrm>
            <a:off x="2628232" y="2279665"/>
            <a:ext cx="365125" cy="366713"/>
          </a:xfrm>
          <a:custGeom>
            <a:avLst/>
            <a:gdLst>
              <a:gd name="T0" fmla="*/ 47 w 176"/>
              <a:gd name="T1" fmla="*/ 28 h 176"/>
              <a:gd name="T2" fmla="*/ 64 w 176"/>
              <a:gd name="T3" fmla="*/ 23 h 176"/>
              <a:gd name="T4" fmla="*/ 74 w 176"/>
              <a:gd name="T5" fmla="*/ 24 h 176"/>
              <a:gd name="T6" fmla="*/ 100 w 176"/>
              <a:gd name="T7" fmla="*/ 9 h 176"/>
              <a:gd name="T8" fmla="*/ 108 w 176"/>
              <a:gd name="T9" fmla="*/ 33 h 176"/>
              <a:gd name="T10" fmla="*/ 129 w 176"/>
              <a:gd name="T11" fmla="*/ 32 h 176"/>
              <a:gd name="T12" fmla="*/ 123 w 176"/>
              <a:gd name="T13" fmla="*/ 42 h 176"/>
              <a:gd name="T14" fmla="*/ 135 w 176"/>
              <a:gd name="T15" fmla="*/ 54 h 176"/>
              <a:gd name="T16" fmla="*/ 168 w 176"/>
              <a:gd name="T17" fmla="*/ 76 h 176"/>
              <a:gd name="T18" fmla="*/ 148 w 176"/>
              <a:gd name="T19" fmla="*/ 129 h 176"/>
              <a:gd name="T20" fmla="*/ 104 w 176"/>
              <a:gd name="T21" fmla="*/ 0 h 176"/>
              <a:gd name="T22" fmla="*/ 145 w 176"/>
              <a:gd name="T23" fmla="*/ 23 h 176"/>
              <a:gd name="T24" fmla="*/ 126 w 176"/>
              <a:gd name="T25" fmla="*/ 12 h 176"/>
              <a:gd name="T26" fmla="*/ 139 w 176"/>
              <a:gd name="T27" fmla="*/ 36 h 176"/>
              <a:gd name="T28" fmla="*/ 168 w 176"/>
              <a:gd name="T29" fmla="*/ 68 h 176"/>
              <a:gd name="T30" fmla="*/ 72 w 176"/>
              <a:gd name="T31" fmla="*/ 32 h 176"/>
              <a:gd name="T32" fmla="*/ 72 w 176"/>
              <a:gd name="T33" fmla="*/ 176 h 176"/>
              <a:gd name="T34" fmla="*/ 72 w 176"/>
              <a:gd name="T35" fmla="*/ 32 h 176"/>
              <a:gd name="T36" fmla="*/ 41 w 176"/>
              <a:gd name="T37" fmla="*/ 60 h 176"/>
              <a:gd name="T38" fmla="*/ 50 w 176"/>
              <a:gd name="T39" fmla="*/ 44 h 176"/>
              <a:gd name="T40" fmla="*/ 38 w 176"/>
              <a:gd name="T41" fmla="*/ 68 h 176"/>
              <a:gd name="T42" fmla="*/ 8 w 176"/>
              <a:gd name="T43" fmla="*/ 100 h 176"/>
              <a:gd name="T44" fmla="*/ 8 w 176"/>
              <a:gd name="T45" fmla="*/ 108 h 176"/>
              <a:gd name="T46" fmla="*/ 38 w 176"/>
              <a:gd name="T47" fmla="*/ 140 h 176"/>
              <a:gd name="T48" fmla="*/ 8 w 176"/>
              <a:gd name="T49" fmla="*/ 108 h 176"/>
              <a:gd name="T50" fmla="*/ 41 w 176"/>
              <a:gd name="T51" fmla="*/ 148 h 176"/>
              <a:gd name="T52" fmla="*/ 32 w 176"/>
              <a:gd name="T53" fmla="*/ 153 h 176"/>
              <a:gd name="T54" fmla="*/ 48 w 176"/>
              <a:gd name="T55" fmla="*/ 144 h 176"/>
              <a:gd name="T56" fmla="*/ 68 w 176"/>
              <a:gd name="T57" fmla="*/ 167 h 176"/>
              <a:gd name="T58" fmla="*/ 45 w 176"/>
              <a:gd name="T59" fmla="*/ 137 h 176"/>
              <a:gd name="T60" fmla="*/ 68 w 176"/>
              <a:gd name="T61" fmla="*/ 108 h 176"/>
              <a:gd name="T62" fmla="*/ 68 w 176"/>
              <a:gd name="T63" fmla="*/ 100 h 176"/>
              <a:gd name="T64" fmla="*/ 45 w 176"/>
              <a:gd name="T65" fmla="*/ 71 h 176"/>
              <a:gd name="T66" fmla="*/ 68 w 176"/>
              <a:gd name="T67" fmla="*/ 100 h 176"/>
              <a:gd name="T68" fmla="*/ 48 w 176"/>
              <a:gd name="T69" fmla="*/ 64 h 176"/>
              <a:gd name="T70" fmla="*/ 68 w 176"/>
              <a:gd name="T71" fmla="*/ 68 h 176"/>
              <a:gd name="T72" fmla="*/ 104 w 176"/>
              <a:gd name="T73" fmla="*/ 60 h 176"/>
              <a:gd name="T74" fmla="*/ 113 w 176"/>
              <a:gd name="T75" fmla="*/ 55 h 176"/>
              <a:gd name="T76" fmla="*/ 97 w 176"/>
              <a:gd name="T77" fmla="*/ 64 h 176"/>
              <a:gd name="T78" fmla="*/ 76 w 176"/>
              <a:gd name="T79" fmla="*/ 41 h 176"/>
              <a:gd name="T80" fmla="*/ 100 w 176"/>
              <a:gd name="T81" fmla="*/ 71 h 176"/>
              <a:gd name="T82" fmla="*/ 76 w 176"/>
              <a:gd name="T83" fmla="*/ 100 h 176"/>
              <a:gd name="T84" fmla="*/ 76 w 176"/>
              <a:gd name="T85" fmla="*/ 108 h 176"/>
              <a:gd name="T86" fmla="*/ 100 w 176"/>
              <a:gd name="T87" fmla="*/ 137 h 176"/>
              <a:gd name="T88" fmla="*/ 76 w 176"/>
              <a:gd name="T89" fmla="*/ 108 h 176"/>
              <a:gd name="T90" fmla="*/ 76 w 176"/>
              <a:gd name="T91" fmla="*/ 140 h 176"/>
              <a:gd name="T92" fmla="*/ 76 w 176"/>
              <a:gd name="T93" fmla="*/ 167 h 176"/>
              <a:gd name="T94" fmla="*/ 104 w 176"/>
              <a:gd name="T95" fmla="*/ 148 h 176"/>
              <a:gd name="T96" fmla="*/ 94 w 176"/>
              <a:gd name="T97" fmla="*/ 164 h 176"/>
              <a:gd name="T98" fmla="*/ 107 w 176"/>
              <a:gd name="T99" fmla="*/ 140 h 176"/>
              <a:gd name="T100" fmla="*/ 136 w 176"/>
              <a:gd name="T101" fmla="*/ 108 h 176"/>
              <a:gd name="T102" fmla="*/ 112 w 176"/>
              <a:gd name="T103" fmla="*/ 100 h 176"/>
              <a:gd name="T104" fmla="*/ 119 w 176"/>
              <a:gd name="T105" fmla="*/ 60 h 176"/>
              <a:gd name="T106" fmla="*/ 112 w 176"/>
              <a:gd name="T107"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76">
                <a:moveTo>
                  <a:pt x="104" y="0"/>
                </a:moveTo>
                <a:cubicBezTo>
                  <a:pt x="81" y="0"/>
                  <a:pt x="61" y="11"/>
                  <a:pt x="47" y="28"/>
                </a:cubicBezTo>
                <a:cubicBezTo>
                  <a:pt x="53" y="26"/>
                  <a:pt x="60" y="25"/>
                  <a:pt x="66" y="24"/>
                </a:cubicBezTo>
                <a:cubicBezTo>
                  <a:pt x="65" y="24"/>
                  <a:pt x="65" y="23"/>
                  <a:pt x="64" y="23"/>
                </a:cubicBezTo>
                <a:cubicBezTo>
                  <a:pt x="69" y="18"/>
                  <a:pt x="75" y="15"/>
                  <a:pt x="82" y="12"/>
                </a:cubicBezTo>
                <a:cubicBezTo>
                  <a:pt x="79" y="15"/>
                  <a:pt x="77" y="19"/>
                  <a:pt x="74" y="24"/>
                </a:cubicBezTo>
                <a:cubicBezTo>
                  <a:pt x="77" y="24"/>
                  <a:pt x="80" y="24"/>
                  <a:pt x="83" y="25"/>
                </a:cubicBezTo>
                <a:cubicBezTo>
                  <a:pt x="88" y="16"/>
                  <a:pt x="94" y="10"/>
                  <a:pt x="100" y="9"/>
                </a:cubicBezTo>
                <a:cubicBezTo>
                  <a:pt x="100" y="29"/>
                  <a:pt x="100" y="29"/>
                  <a:pt x="100" y="29"/>
                </a:cubicBezTo>
                <a:cubicBezTo>
                  <a:pt x="103" y="30"/>
                  <a:pt x="106" y="31"/>
                  <a:pt x="108" y="33"/>
                </a:cubicBezTo>
                <a:cubicBezTo>
                  <a:pt x="108" y="9"/>
                  <a:pt x="108" y="9"/>
                  <a:pt x="108" y="9"/>
                </a:cubicBezTo>
                <a:cubicBezTo>
                  <a:pt x="117" y="11"/>
                  <a:pt x="124" y="19"/>
                  <a:pt x="129" y="32"/>
                </a:cubicBezTo>
                <a:cubicBezTo>
                  <a:pt x="124" y="33"/>
                  <a:pt x="119" y="35"/>
                  <a:pt x="113" y="35"/>
                </a:cubicBezTo>
                <a:cubicBezTo>
                  <a:pt x="117" y="37"/>
                  <a:pt x="120" y="39"/>
                  <a:pt x="123" y="42"/>
                </a:cubicBezTo>
                <a:cubicBezTo>
                  <a:pt x="126" y="41"/>
                  <a:pt x="129" y="40"/>
                  <a:pt x="132" y="39"/>
                </a:cubicBezTo>
                <a:cubicBezTo>
                  <a:pt x="133" y="44"/>
                  <a:pt x="134" y="49"/>
                  <a:pt x="135" y="54"/>
                </a:cubicBezTo>
                <a:cubicBezTo>
                  <a:pt x="140" y="61"/>
                  <a:pt x="144" y="68"/>
                  <a:pt x="147" y="76"/>
                </a:cubicBezTo>
                <a:cubicBezTo>
                  <a:pt x="168" y="76"/>
                  <a:pt x="168" y="76"/>
                  <a:pt x="168" y="76"/>
                </a:cubicBezTo>
                <a:cubicBezTo>
                  <a:pt x="167" y="91"/>
                  <a:pt x="161" y="105"/>
                  <a:pt x="151" y="115"/>
                </a:cubicBezTo>
                <a:cubicBezTo>
                  <a:pt x="151" y="120"/>
                  <a:pt x="150" y="124"/>
                  <a:pt x="148" y="129"/>
                </a:cubicBezTo>
                <a:cubicBezTo>
                  <a:pt x="165" y="116"/>
                  <a:pt x="176" y="95"/>
                  <a:pt x="176" y="72"/>
                </a:cubicBezTo>
                <a:cubicBezTo>
                  <a:pt x="176" y="32"/>
                  <a:pt x="144" y="0"/>
                  <a:pt x="104" y="0"/>
                </a:cubicBezTo>
                <a:moveTo>
                  <a:pt x="126" y="12"/>
                </a:moveTo>
                <a:cubicBezTo>
                  <a:pt x="133" y="15"/>
                  <a:pt x="139" y="18"/>
                  <a:pt x="145" y="23"/>
                </a:cubicBezTo>
                <a:cubicBezTo>
                  <a:pt x="142" y="25"/>
                  <a:pt x="139" y="27"/>
                  <a:pt x="136" y="28"/>
                </a:cubicBezTo>
                <a:cubicBezTo>
                  <a:pt x="133" y="22"/>
                  <a:pt x="130" y="16"/>
                  <a:pt x="126" y="12"/>
                </a:cubicBezTo>
                <a:moveTo>
                  <a:pt x="144" y="68"/>
                </a:moveTo>
                <a:cubicBezTo>
                  <a:pt x="144" y="56"/>
                  <a:pt x="142" y="45"/>
                  <a:pt x="139" y="36"/>
                </a:cubicBezTo>
                <a:cubicBezTo>
                  <a:pt x="143" y="34"/>
                  <a:pt x="147" y="31"/>
                  <a:pt x="151" y="28"/>
                </a:cubicBezTo>
                <a:cubicBezTo>
                  <a:pt x="161" y="38"/>
                  <a:pt x="167" y="52"/>
                  <a:pt x="168" y="68"/>
                </a:cubicBezTo>
                <a:lnTo>
                  <a:pt x="144" y="68"/>
                </a:lnTo>
                <a:close/>
                <a:moveTo>
                  <a:pt x="72" y="32"/>
                </a:moveTo>
                <a:cubicBezTo>
                  <a:pt x="33" y="32"/>
                  <a:pt x="0" y="64"/>
                  <a:pt x="0" y="104"/>
                </a:cubicBezTo>
                <a:cubicBezTo>
                  <a:pt x="0" y="144"/>
                  <a:pt x="33" y="176"/>
                  <a:pt x="72" y="176"/>
                </a:cubicBezTo>
                <a:cubicBezTo>
                  <a:pt x="112" y="176"/>
                  <a:pt x="144" y="144"/>
                  <a:pt x="144" y="104"/>
                </a:cubicBezTo>
                <a:cubicBezTo>
                  <a:pt x="144" y="64"/>
                  <a:pt x="112" y="32"/>
                  <a:pt x="72" y="32"/>
                </a:cubicBezTo>
                <a:moveTo>
                  <a:pt x="50" y="44"/>
                </a:moveTo>
                <a:cubicBezTo>
                  <a:pt x="46" y="48"/>
                  <a:pt x="43" y="54"/>
                  <a:pt x="41" y="60"/>
                </a:cubicBezTo>
                <a:cubicBezTo>
                  <a:pt x="37" y="59"/>
                  <a:pt x="34" y="57"/>
                  <a:pt x="32" y="55"/>
                </a:cubicBezTo>
                <a:cubicBezTo>
                  <a:pt x="37" y="50"/>
                  <a:pt x="43" y="47"/>
                  <a:pt x="50" y="44"/>
                </a:cubicBezTo>
                <a:moveTo>
                  <a:pt x="26" y="60"/>
                </a:moveTo>
                <a:cubicBezTo>
                  <a:pt x="29" y="63"/>
                  <a:pt x="33" y="66"/>
                  <a:pt x="38" y="68"/>
                </a:cubicBezTo>
                <a:cubicBezTo>
                  <a:pt x="35" y="77"/>
                  <a:pt x="33" y="88"/>
                  <a:pt x="32" y="100"/>
                </a:cubicBezTo>
                <a:cubicBezTo>
                  <a:pt x="8" y="100"/>
                  <a:pt x="8" y="100"/>
                  <a:pt x="8" y="100"/>
                </a:cubicBezTo>
                <a:cubicBezTo>
                  <a:pt x="9" y="84"/>
                  <a:pt x="16" y="70"/>
                  <a:pt x="26" y="60"/>
                </a:cubicBezTo>
                <a:moveTo>
                  <a:pt x="8" y="108"/>
                </a:moveTo>
                <a:cubicBezTo>
                  <a:pt x="32" y="108"/>
                  <a:pt x="32" y="108"/>
                  <a:pt x="32" y="108"/>
                </a:cubicBezTo>
                <a:cubicBezTo>
                  <a:pt x="33" y="120"/>
                  <a:pt x="35" y="131"/>
                  <a:pt x="38" y="140"/>
                </a:cubicBezTo>
                <a:cubicBezTo>
                  <a:pt x="33" y="142"/>
                  <a:pt x="29" y="145"/>
                  <a:pt x="26" y="148"/>
                </a:cubicBezTo>
                <a:cubicBezTo>
                  <a:pt x="16" y="137"/>
                  <a:pt x="9" y="123"/>
                  <a:pt x="8" y="108"/>
                </a:cubicBezTo>
                <a:moveTo>
                  <a:pt x="32" y="153"/>
                </a:moveTo>
                <a:cubicBezTo>
                  <a:pt x="34" y="151"/>
                  <a:pt x="37" y="149"/>
                  <a:pt x="41" y="148"/>
                </a:cubicBezTo>
                <a:cubicBezTo>
                  <a:pt x="43" y="154"/>
                  <a:pt x="46" y="159"/>
                  <a:pt x="50" y="164"/>
                </a:cubicBezTo>
                <a:cubicBezTo>
                  <a:pt x="43" y="161"/>
                  <a:pt x="37" y="158"/>
                  <a:pt x="32" y="153"/>
                </a:cubicBezTo>
                <a:moveTo>
                  <a:pt x="68" y="167"/>
                </a:moveTo>
                <a:cubicBezTo>
                  <a:pt x="60" y="165"/>
                  <a:pt x="53" y="157"/>
                  <a:pt x="48" y="144"/>
                </a:cubicBezTo>
                <a:cubicBezTo>
                  <a:pt x="54" y="142"/>
                  <a:pt x="61" y="141"/>
                  <a:pt x="68" y="140"/>
                </a:cubicBezTo>
                <a:lnTo>
                  <a:pt x="68" y="167"/>
                </a:lnTo>
                <a:close/>
                <a:moveTo>
                  <a:pt x="68" y="132"/>
                </a:moveTo>
                <a:cubicBezTo>
                  <a:pt x="60" y="133"/>
                  <a:pt x="52" y="134"/>
                  <a:pt x="45" y="137"/>
                </a:cubicBezTo>
                <a:cubicBezTo>
                  <a:pt x="42" y="128"/>
                  <a:pt x="41" y="119"/>
                  <a:pt x="40" y="108"/>
                </a:cubicBezTo>
                <a:cubicBezTo>
                  <a:pt x="68" y="108"/>
                  <a:pt x="68" y="108"/>
                  <a:pt x="68" y="108"/>
                </a:cubicBezTo>
                <a:lnTo>
                  <a:pt x="68" y="132"/>
                </a:lnTo>
                <a:close/>
                <a:moveTo>
                  <a:pt x="68" y="100"/>
                </a:moveTo>
                <a:cubicBezTo>
                  <a:pt x="40" y="100"/>
                  <a:pt x="40" y="100"/>
                  <a:pt x="40" y="100"/>
                </a:cubicBezTo>
                <a:cubicBezTo>
                  <a:pt x="41" y="89"/>
                  <a:pt x="42" y="80"/>
                  <a:pt x="45" y="71"/>
                </a:cubicBezTo>
                <a:cubicBezTo>
                  <a:pt x="52" y="74"/>
                  <a:pt x="60" y="75"/>
                  <a:pt x="68" y="76"/>
                </a:cubicBezTo>
                <a:lnTo>
                  <a:pt x="68" y="100"/>
                </a:lnTo>
                <a:close/>
                <a:moveTo>
                  <a:pt x="68" y="68"/>
                </a:moveTo>
                <a:cubicBezTo>
                  <a:pt x="61" y="67"/>
                  <a:pt x="54" y="66"/>
                  <a:pt x="48" y="64"/>
                </a:cubicBezTo>
                <a:cubicBezTo>
                  <a:pt x="53" y="51"/>
                  <a:pt x="60" y="43"/>
                  <a:pt x="68" y="41"/>
                </a:cubicBezTo>
                <a:lnTo>
                  <a:pt x="68" y="68"/>
                </a:lnTo>
                <a:close/>
                <a:moveTo>
                  <a:pt x="113" y="55"/>
                </a:moveTo>
                <a:cubicBezTo>
                  <a:pt x="110" y="57"/>
                  <a:pt x="107" y="59"/>
                  <a:pt x="104" y="60"/>
                </a:cubicBezTo>
                <a:cubicBezTo>
                  <a:pt x="101" y="54"/>
                  <a:pt x="98" y="48"/>
                  <a:pt x="94" y="44"/>
                </a:cubicBezTo>
                <a:cubicBezTo>
                  <a:pt x="101" y="47"/>
                  <a:pt x="107" y="50"/>
                  <a:pt x="113" y="55"/>
                </a:cubicBezTo>
                <a:moveTo>
                  <a:pt x="76" y="41"/>
                </a:moveTo>
                <a:cubicBezTo>
                  <a:pt x="85" y="43"/>
                  <a:pt x="92" y="51"/>
                  <a:pt x="97" y="64"/>
                </a:cubicBezTo>
                <a:cubicBezTo>
                  <a:pt x="91" y="66"/>
                  <a:pt x="84" y="67"/>
                  <a:pt x="76" y="68"/>
                </a:cubicBezTo>
                <a:lnTo>
                  <a:pt x="76" y="41"/>
                </a:lnTo>
                <a:close/>
                <a:moveTo>
                  <a:pt x="76" y="76"/>
                </a:moveTo>
                <a:cubicBezTo>
                  <a:pt x="85" y="75"/>
                  <a:pt x="93" y="74"/>
                  <a:pt x="100" y="71"/>
                </a:cubicBezTo>
                <a:cubicBezTo>
                  <a:pt x="102" y="80"/>
                  <a:pt x="104" y="89"/>
                  <a:pt x="104" y="100"/>
                </a:cubicBezTo>
                <a:cubicBezTo>
                  <a:pt x="76" y="100"/>
                  <a:pt x="76" y="100"/>
                  <a:pt x="76" y="100"/>
                </a:cubicBezTo>
                <a:lnTo>
                  <a:pt x="76" y="76"/>
                </a:lnTo>
                <a:close/>
                <a:moveTo>
                  <a:pt x="76" y="108"/>
                </a:moveTo>
                <a:cubicBezTo>
                  <a:pt x="104" y="108"/>
                  <a:pt x="104" y="108"/>
                  <a:pt x="104" y="108"/>
                </a:cubicBezTo>
                <a:cubicBezTo>
                  <a:pt x="104" y="119"/>
                  <a:pt x="102" y="128"/>
                  <a:pt x="100" y="137"/>
                </a:cubicBezTo>
                <a:cubicBezTo>
                  <a:pt x="93" y="134"/>
                  <a:pt x="85" y="133"/>
                  <a:pt x="76" y="132"/>
                </a:cubicBezTo>
                <a:lnTo>
                  <a:pt x="76" y="108"/>
                </a:lnTo>
                <a:close/>
                <a:moveTo>
                  <a:pt x="76" y="167"/>
                </a:moveTo>
                <a:cubicBezTo>
                  <a:pt x="76" y="140"/>
                  <a:pt x="76" y="140"/>
                  <a:pt x="76" y="140"/>
                </a:cubicBezTo>
                <a:cubicBezTo>
                  <a:pt x="84" y="141"/>
                  <a:pt x="91" y="142"/>
                  <a:pt x="97" y="144"/>
                </a:cubicBezTo>
                <a:cubicBezTo>
                  <a:pt x="92" y="157"/>
                  <a:pt x="85" y="165"/>
                  <a:pt x="76" y="167"/>
                </a:cubicBezTo>
                <a:moveTo>
                  <a:pt x="94" y="164"/>
                </a:moveTo>
                <a:cubicBezTo>
                  <a:pt x="98" y="159"/>
                  <a:pt x="101" y="154"/>
                  <a:pt x="104" y="148"/>
                </a:cubicBezTo>
                <a:cubicBezTo>
                  <a:pt x="107" y="149"/>
                  <a:pt x="110" y="151"/>
                  <a:pt x="113" y="153"/>
                </a:cubicBezTo>
                <a:cubicBezTo>
                  <a:pt x="107" y="158"/>
                  <a:pt x="101" y="161"/>
                  <a:pt x="94" y="164"/>
                </a:cubicBezTo>
                <a:moveTo>
                  <a:pt x="119" y="148"/>
                </a:moveTo>
                <a:cubicBezTo>
                  <a:pt x="115" y="145"/>
                  <a:pt x="111" y="142"/>
                  <a:pt x="107" y="140"/>
                </a:cubicBezTo>
                <a:cubicBezTo>
                  <a:pt x="110" y="131"/>
                  <a:pt x="112" y="120"/>
                  <a:pt x="112" y="108"/>
                </a:cubicBezTo>
                <a:cubicBezTo>
                  <a:pt x="136" y="108"/>
                  <a:pt x="136" y="108"/>
                  <a:pt x="136" y="108"/>
                </a:cubicBezTo>
                <a:cubicBezTo>
                  <a:pt x="135" y="123"/>
                  <a:pt x="129" y="137"/>
                  <a:pt x="119" y="148"/>
                </a:cubicBezTo>
                <a:moveTo>
                  <a:pt x="112" y="100"/>
                </a:moveTo>
                <a:cubicBezTo>
                  <a:pt x="112" y="88"/>
                  <a:pt x="110" y="77"/>
                  <a:pt x="107" y="68"/>
                </a:cubicBezTo>
                <a:cubicBezTo>
                  <a:pt x="111" y="66"/>
                  <a:pt x="115" y="63"/>
                  <a:pt x="119" y="60"/>
                </a:cubicBezTo>
                <a:cubicBezTo>
                  <a:pt x="129" y="70"/>
                  <a:pt x="135" y="84"/>
                  <a:pt x="136" y="100"/>
                </a:cubicBezTo>
                <a:lnTo>
                  <a:pt x="112"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77">
            <a:extLst>
              <a:ext uri="{FF2B5EF4-FFF2-40B4-BE49-F238E27FC236}">
                <a16:creationId xmlns:a16="http://schemas.microsoft.com/office/drawing/2014/main" id="{16CA8716-BD91-436E-A469-DA36F052BB26}"/>
              </a:ext>
            </a:extLst>
          </p:cNvPr>
          <p:cNvSpPr>
            <a:spLocks noEditPoints="1"/>
          </p:cNvSpPr>
          <p:nvPr/>
        </p:nvSpPr>
        <p:spPr bwMode="auto">
          <a:xfrm>
            <a:off x="3326930" y="2279665"/>
            <a:ext cx="365125" cy="366713"/>
          </a:xfrm>
          <a:custGeom>
            <a:avLst/>
            <a:gdLst>
              <a:gd name="T0" fmla="*/ 85 w 176"/>
              <a:gd name="T1" fmla="*/ 65 h 176"/>
              <a:gd name="T2" fmla="*/ 84 w 176"/>
              <a:gd name="T3" fmla="*/ 48 h 176"/>
              <a:gd name="T4" fmla="*/ 76 w 176"/>
              <a:gd name="T5" fmla="*/ 46 h 176"/>
              <a:gd name="T6" fmla="*/ 66 w 176"/>
              <a:gd name="T7" fmla="*/ 37 h 176"/>
              <a:gd name="T8" fmla="*/ 42 w 176"/>
              <a:gd name="T9" fmla="*/ 33 h 176"/>
              <a:gd name="T10" fmla="*/ 31 w 176"/>
              <a:gd name="T11" fmla="*/ 79 h 176"/>
              <a:gd name="T12" fmla="*/ 57 w 176"/>
              <a:gd name="T13" fmla="*/ 94 h 176"/>
              <a:gd name="T14" fmla="*/ 62 w 176"/>
              <a:gd name="T15" fmla="*/ 82 h 176"/>
              <a:gd name="T16" fmla="*/ 98 w 176"/>
              <a:gd name="T17" fmla="*/ 105 h 176"/>
              <a:gd name="T18" fmla="*/ 65 w 176"/>
              <a:gd name="T19" fmla="*/ 112 h 176"/>
              <a:gd name="T20" fmla="*/ 79 w 176"/>
              <a:gd name="T21" fmla="*/ 149 h 176"/>
              <a:gd name="T22" fmla="*/ 98 w 176"/>
              <a:gd name="T23" fmla="*/ 125 h 176"/>
              <a:gd name="T24" fmla="*/ 88 w 176"/>
              <a:gd name="T25" fmla="*/ 0 h 176"/>
              <a:gd name="T26" fmla="*/ 88 w 176"/>
              <a:gd name="T27" fmla="*/ 176 h 176"/>
              <a:gd name="T28" fmla="*/ 88 w 176"/>
              <a:gd name="T29" fmla="*/ 0 h 176"/>
              <a:gd name="T30" fmla="*/ 8 w 176"/>
              <a:gd name="T31" fmla="*/ 88 h 176"/>
              <a:gd name="T32" fmla="*/ 168 w 176"/>
              <a:gd name="T33" fmla="*/ 88 h 176"/>
              <a:gd name="T34" fmla="*/ 160 w 176"/>
              <a:gd name="T35" fmla="*/ 81 h 176"/>
              <a:gd name="T36" fmla="*/ 159 w 176"/>
              <a:gd name="T37" fmla="*/ 75 h 176"/>
              <a:gd name="T38" fmla="*/ 157 w 176"/>
              <a:gd name="T39" fmla="*/ 68 h 176"/>
              <a:gd name="T40" fmla="*/ 155 w 176"/>
              <a:gd name="T41" fmla="*/ 60 h 176"/>
              <a:gd name="T42" fmla="*/ 152 w 176"/>
              <a:gd name="T43" fmla="*/ 55 h 176"/>
              <a:gd name="T44" fmla="*/ 149 w 176"/>
              <a:gd name="T45" fmla="*/ 50 h 176"/>
              <a:gd name="T46" fmla="*/ 146 w 176"/>
              <a:gd name="T47" fmla="*/ 45 h 176"/>
              <a:gd name="T48" fmla="*/ 136 w 176"/>
              <a:gd name="T49" fmla="*/ 34 h 176"/>
              <a:gd name="T50" fmla="*/ 132 w 176"/>
              <a:gd name="T51" fmla="*/ 31 h 176"/>
              <a:gd name="T52" fmla="*/ 107 w 176"/>
              <a:gd name="T53" fmla="*/ 29 h 176"/>
              <a:gd name="T54" fmla="*/ 110 w 176"/>
              <a:gd name="T55" fmla="*/ 48 h 176"/>
              <a:gd name="T56" fmla="*/ 132 w 176"/>
              <a:gd name="T57" fmla="*/ 56 h 176"/>
              <a:gd name="T58" fmla="*/ 144 w 176"/>
              <a:gd name="T59" fmla="*/ 99 h 176"/>
              <a:gd name="T60" fmla="*/ 159 w 176"/>
              <a:gd name="T61" fmla="*/ 103 h 176"/>
              <a:gd name="T62" fmla="*/ 160 w 176"/>
              <a:gd name="T63" fmla="*/ 97 h 176"/>
              <a:gd name="T64" fmla="*/ 160 w 176"/>
              <a:gd name="T65" fmla="*/ 88 h 176"/>
              <a:gd name="T66" fmla="*/ 133 w 176"/>
              <a:gd name="T67" fmla="*/ 105 h 176"/>
              <a:gd name="T68" fmla="*/ 141 w 176"/>
              <a:gd name="T69"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69" y="79"/>
                </a:moveTo>
                <a:cubicBezTo>
                  <a:pt x="69" y="73"/>
                  <a:pt x="79" y="67"/>
                  <a:pt x="85" y="65"/>
                </a:cubicBezTo>
                <a:cubicBezTo>
                  <a:pt x="91" y="62"/>
                  <a:pt x="97" y="61"/>
                  <a:pt x="96" y="56"/>
                </a:cubicBezTo>
                <a:cubicBezTo>
                  <a:pt x="95" y="51"/>
                  <a:pt x="94" y="48"/>
                  <a:pt x="84" y="48"/>
                </a:cubicBezTo>
                <a:cubicBezTo>
                  <a:pt x="74" y="48"/>
                  <a:pt x="78" y="61"/>
                  <a:pt x="70" y="53"/>
                </a:cubicBezTo>
                <a:cubicBezTo>
                  <a:pt x="62" y="45"/>
                  <a:pt x="72" y="47"/>
                  <a:pt x="76" y="46"/>
                </a:cubicBezTo>
                <a:cubicBezTo>
                  <a:pt x="80" y="44"/>
                  <a:pt x="84" y="37"/>
                  <a:pt x="77" y="36"/>
                </a:cubicBezTo>
                <a:cubicBezTo>
                  <a:pt x="70" y="36"/>
                  <a:pt x="72" y="39"/>
                  <a:pt x="66" y="37"/>
                </a:cubicBezTo>
                <a:cubicBezTo>
                  <a:pt x="61" y="35"/>
                  <a:pt x="58" y="44"/>
                  <a:pt x="55" y="43"/>
                </a:cubicBezTo>
                <a:cubicBezTo>
                  <a:pt x="52" y="42"/>
                  <a:pt x="46" y="37"/>
                  <a:pt x="42" y="33"/>
                </a:cubicBezTo>
                <a:cubicBezTo>
                  <a:pt x="34" y="40"/>
                  <a:pt x="27" y="49"/>
                  <a:pt x="23" y="59"/>
                </a:cubicBezTo>
                <a:cubicBezTo>
                  <a:pt x="24" y="72"/>
                  <a:pt x="31" y="79"/>
                  <a:pt x="31" y="79"/>
                </a:cubicBezTo>
                <a:cubicBezTo>
                  <a:pt x="31" y="79"/>
                  <a:pt x="35" y="88"/>
                  <a:pt x="57" y="99"/>
                </a:cubicBezTo>
                <a:cubicBezTo>
                  <a:pt x="57" y="99"/>
                  <a:pt x="62" y="99"/>
                  <a:pt x="57" y="94"/>
                </a:cubicBezTo>
                <a:cubicBezTo>
                  <a:pt x="52" y="89"/>
                  <a:pt x="46" y="83"/>
                  <a:pt x="52" y="79"/>
                </a:cubicBezTo>
                <a:cubicBezTo>
                  <a:pt x="59" y="76"/>
                  <a:pt x="60" y="76"/>
                  <a:pt x="62" y="82"/>
                </a:cubicBezTo>
                <a:cubicBezTo>
                  <a:pt x="63" y="88"/>
                  <a:pt x="68" y="85"/>
                  <a:pt x="69" y="79"/>
                </a:cubicBezTo>
                <a:moveTo>
                  <a:pt x="98" y="105"/>
                </a:moveTo>
                <a:cubicBezTo>
                  <a:pt x="90" y="98"/>
                  <a:pt x="91" y="95"/>
                  <a:pt x="80" y="95"/>
                </a:cubicBezTo>
                <a:cubicBezTo>
                  <a:pt x="69" y="95"/>
                  <a:pt x="63" y="97"/>
                  <a:pt x="65" y="112"/>
                </a:cubicBezTo>
                <a:cubicBezTo>
                  <a:pt x="68" y="127"/>
                  <a:pt x="76" y="121"/>
                  <a:pt x="75" y="132"/>
                </a:cubicBezTo>
                <a:cubicBezTo>
                  <a:pt x="75" y="144"/>
                  <a:pt x="77" y="146"/>
                  <a:pt x="79" y="149"/>
                </a:cubicBezTo>
                <a:cubicBezTo>
                  <a:pt x="81" y="152"/>
                  <a:pt x="86" y="160"/>
                  <a:pt x="88" y="148"/>
                </a:cubicBezTo>
                <a:cubicBezTo>
                  <a:pt x="90" y="137"/>
                  <a:pt x="94" y="131"/>
                  <a:pt x="98" y="125"/>
                </a:cubicBezTo>
                <a:cubicBezTo>
                  <a:pt x="102" y="120"/>
                  <a:pt x="107" y="113"/>
                  <a:pt x="98" y="105"/>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60" y="79"/>
                </a:cubicBezTo>
                <a:cubicBezTo>
                  <a:pt x="160" y="78"/>
                  <a:pt x="159" y="76"/>
                  <a:pt x="159" y="75"/>
                </a:cubicBezTo>
                <a:cubicBezTo>
                  <a:pt x="159" y="74"/>
                  <a:pt x="159" y="73"/>
                  <a:pt x="159" y="72"/>
                </a:cubicBezTo>
                <a:cubicBezTo>
                  <a:pt x="158" y="71"/>
                  <a:pt x="158" y="69"/>
                  <a:pt x="157" y="68"/>
                </a:cubicBezTo>
                <a:cubicBezTo>
                  <a:pt x="157" y="67"/>
                  <a:pt x="157" y="67"/>
                  <a:pt x="157" y="66"/>
                </a:cubicBezTo>
                <a:cubicBezTo>
                  <a:pt x="156" y="64"/>
                  <a:pt x="156" y="62"/>
                  <a:pt x="155" y="60"/>
                </a:cubicBezTo>
                <a:cubicBezTo>
                  <a:pt x="154" y="60"/>
                  <a:pt x="154" y="59"/>
                  <a:pt x="154" y="58"/>
                </a:cubicBezTo>
                <a:cubicBezTo>
                  <a:pt x="153" y="57"/>
                  <a:pt x="153" y="56"/>
                  <a:pt x="152" y="55"/>
                </a:cubicBezTo>
                <a:cubicBezTo>
                  <a:pt x="152" y="54"/>
                  <a:pt x="151" y="53"/>
                  <a:pt x="151" y="52"/>
                </a:cubicBezTo>
                <a:cubicBezTo>
                  <a:pt x="150" y="51"/>
                  <a:pt x="150" y="50"/>
                  <a:pt x="149" y="50"/>
                </a:cubicBezTo>
                <a:cubicBezTo>
                  <a:pt x="149" y="49"/>
                  <a:pt x="148" y="48"/>
                  <a:pt x="147" y="47"/>
                </a:cubicBezTo>
                <a:cubicBezTo>
                  <a:pt x="147" y="46"/>
                  <a:pt x="146" y="46"/>
                  <a:pt x="146" y="45"/>
                </a:cubicBezTo>
                <a:cubicBezTo>
                  <a:pt x="143" y="41"/>
                  <a:pt x="140" y="38"/>
                  <a:pt x="137" y="35"/>
                </a:cubicBezTo>
                <a:cubicBezTo>
                  <a:pt x="136" y="34"/>
                  <a:pt x="136" y="34"/>
                  <a:pt x="136" y="34"/>
                </a:cubicBezTo>
                <a:cubicBezTo>
                  <a:pt x="135" y="33"/>
                  <a:pt x="133" y="32"/>
                  <a:pt x="132" y="31"/>
                </a:cubicBezTo>
                <a:cubicBezTo>
                  <a:pt x="132" y="31"/>
                  <a:pt x="132" y="31"/>
                  <a:pt x="132" y="31"/>
                </a:cubicBezTo>
                <a:cubicBezTo>
                  <a:pt x="126" y="26"/>
                  <a:pt x="120" y="23"/>
                  <a:pt x="113" y="20"/>
                </a:cubicBezTo>
                <a:cubicBezTo>
                  <a:pt x="111" y="24"/>
                  <a:pt x="109" y="28"/>
                  <a:pt x="107" y="29"/>
                </a:cubicBezTo>
                <a:cubicBezTo>
                  <a:pt x="103" y="31"/>
                  <a:pt x="103" y="39"/>
                  <a:pt x="110" y="38"/>
                </a:cubicBezTo>
                <a:cubicBezTo>
                  <a:pt x="110" y="38"/>
                  <a:pt x="108" y="40"/>
                  <a:pt x="110" y="48"/>
                </a:cubicBezTo>
                <a:cubicBezTo>
                  <a:pt x="112" y="55"/>
                  <a:pt x="115" y="57"/>
                  <a:pt x="125" y="52"/>
                </a:cubicBezTo>
                <a:cubicBezTo>
                  <a:pt x="130" y="51"/>
                  <a:pt x="133" y="52"/>
                  <a:pt x="132" y="56"/>
                </a:cubicBezTo>
                <a:cubicBezTo>
                  <a:pt x="131" y="65"/>
                  <a:pt x="124" y="65"/>
                  <a:pt x="130" y="80"/>
                </a:cubicBezTo>
                <a:cubicBezTo>
                  <a:pt x="133" y="89"/>
                  <a:pt x="141" y="92"/>
                  <a:pt x="144" y="99"/>
                </a:cubicBezTo>
                <a:cubicBezTo>
                  <a:pt x="145" y="103"/>
                  <a:pt x="152" y="107"/>
                  <a:pt x="157" y="109"/>
                </a:cubicBezTo>
                <a:cubicBezTo>
                  <a:pt x="158" y="107"/>
                  <a:pt x="158" y="105"/>
                  <a:pt x="159" y="103"/>
                </a:cubicBezTo>
                <a:cubicBezTo>
                  <a:pt x="159" y="103"/>
                  <a:pt x="159" y="102"/>
                  <a:pt x="159" y="101"/>
                </a:cubicBezTo>
                <a:cubicBezTo>
                  <a:pt x="159" y="100"/>
                  <a:pt x="160" y="98"/>
                  <a:pt x="160" y="97"/>
                </a:cubicBezTo>
                <a:cubicBezTo>
                  <a:pt x="160" y="96"/>
                  <a:pt x="160" y="95"/>
                  <a:pt x="160" y="95"/>
                </a:cubicBezTo>
                <a:cubicBezTo>
                  <a:pt x="160" y="92"/>
                  <a:pt x="160" y="90"/>
                  <a:pt x="160" y="88"/>
                </a:cubicBezTo>
                <a:cubicBezTo>
                  <a:pt x="160" y="86"/>
                  <a:pt x="160" y="83"/>
                  <a:pt x="160" y="81"/>
                </a:cubicBezTo>
                <a:moveTo>
                  <a:pt x="133" y="105"/>
                </a:moveTo>
                <a:cubicBezTo>
                  <a:pt x="130" y="107"/>
                  <a:pt x="130" y="110"/>
                  <a:pt x="132" y="113"/>
                </a:cubicBezTo>
                <a:cubicBezTo>
                  <a:pt x="135" y="115"/>
                  <a:pt x="139" y="117"/>
                  <a:pt x="141" y="113"/>
                </a:cubicBezTo>
                <a:cubicBezTo>
                  <a:pt x="142" y="108"/>
                  <a:pt x="136" y="103"/>
                  <a:pt x="133" y="10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78">
            <a:extLst>
              <a:ext uri="{FF2B5EF4-FFF2-40B4-BE49-F238E27FC236}">
                <a16:creationId xmlns:a16="http://schemas.microsoft.com/office/drawing/2014/main" id="{3BC8ECD3-4681-48FF-8204-DB7FA1CD6875}"/>
              </a:ext>
            </a:extLst>
          </p:cNvPr>
          <p:cNvSpPr>
            <a:spLocks noEditPoints="1"/>
          </p:cNvSpPr>
          <p:nvPr/>
        </p:nvSpPr>
        <p:spPr bwMode="auto">
          <a:xfrm>
            <a:off x="4025628" y="2279665"/>
            <a:ext cx="365125" cy="366713"/>
          </a:xfrm>
          <a:custGeom>
            <a:avLst/>
            <a:gdLst>
              <a:gd name="T0" fmla="*/ 8 w 176"/>
              <a:gd name="T1" fmla="*/ 140 h 176"/>
              <a:gd name="T2" fmla="*/ 1 w 176"/>
              <a:gd name="T3" fmla="*/ 169 h 176"/>
              <a:gd name="T4" fmla="*/ 7 w 176"/>
              <a:gd name="T5" fmla="*/ 175 h 176"/>
              <a:gd name="T6" fmla="*/ 36 w 176"/>
              <a:gd name="T7" fmla="*/ 168 h 176"/>
              <a:gd name="T8" fmla="*/ 36 w 176"/>
              <a:gd name="T9" fmla="*/ 136 h 176"/>
              <a:gd name="T10" fmla="*/ 168 w 176"/>
              <a:gd name="T11" fmla="*/ 36 h 176"/>
              <a:gd name="T12" fmla="*/ 175 w 176"/>
              <a:gd name="T13" fmla="*/ 7 h 176"/>
              <a:gd name="T14" fmla="*/ 169 w 176"/>
              <a:gd name="T15" fmla="*/ 1 h 176"/>
              <a:gd name="T16" fmla="*/ 140 w 176"/>
              <a:gd name="T17" fmla="*/ 8 h 176"/>
              <a:gd name="T18" fmla="*/ 140 w 176"/>
              <a:gd name="T19" fmla="*/ 40 h 176"/>
              <a:gd name="T20" fmla="*/ 8 w 176"/>
              <a:gd name="T21" fmla="*/ 36 h 176"/>
              <a:gd name="T22" fmla="*/ 40 w 176"/>
              <a:gd name="T23" fmla="*/ 36 h 176"/>
              <a:gd name="T24" fmla="*/ 32 w 176"/>
              <a:gd name="T25" fmla="*/ 12 h 176"/>
              <a:gd name="T26" fmla="*/ 4 w 176"/>
              <a:gd name="T27" fmla="*/ 0 h 176"/>
              <a:gd name="T28" fmla="*/ 27 w 176"/>
              <a:gd name="T29" fmla="*/ 32 h 176"/>
              <a:gd name="T30" fmla="*/ 88 w 176"/>
              <a:gd name="T31" fmla="*/ 136 h 176"/>
              <a:gd name="T32" fmla="*/ 69 w 176"/>
              <a:gd name="T33" fmla="*/ 53 h 176"/>
              <a:gd name="T34" fmla="*/ 69 w 176"/>
              <a:gd name="T35" fmla="*/ 53 h 176"/>
              <a:gd name="T36" fmla="*/ 60 w 176"/>
              <a:gd name="T37" fmla="*/ 84 h 176"/>
              <a:gd name="T38" fmla="*/ 49 w 176"/>
              <a:gd name="T39" fmla="*/ 92 h 176"/>
              <a:gd name="T40" fmla="*/ 58 w 176"/>
              <a:gd name="T41" fmla="*/ 113 h 176"/>
              <a:gd name="T42" fmla="*/ 66 w 176"/>
              <a:gd name="T43" fmla="*/ 117 h 176"/>
              <a:gd name="T44" fmla="*/ 84 w 176"/>
              <a:gd name="T45" fmla="*/ 127 h 176"/>
              <a:gd name="T46" fmla="*/ 84 w 176"/>
              <a:gd name="T47" fmla="*/ 127 h 176"/>
              <a:gd name="T48" fmla="*/ 69 w 176"/>
              <a:gd name="T49" fmla="*/ 92 h 176"/>
              <a:gd name="T50" fmla="*/ 84 w 176"/>
              <a:gd name="T51" fmla="*/ 84 h 176"/>
              <a:gd name="T52" fmla="*/ 84 w 176"/>
              <a:gd name="T53" fmla="*/ 72 h 176"/>
              <a:gd name="T54" fmla="*/ 73 w 176"/>
              <a:gd name="T55" fmla="*/ 62 h 176"/>
              <a:gd name="T56" fmla="*/ 128 w 176"/>
              <a:gd name="T57" fmla="*/ 84 h 176"/>
              <a:gd name="T58" fmla="*/ 119 w 176"/>
              <a:gd name="T59" fmla="*/ 63 h 176"/>
              <a:gd name="T60" fmla="*/ 111 w 176"/>
              <a:gd name="T61" fmla="*/ 59 h 176"/>
              <a:gd name="T62" fmla="*/ 92 w 176"/>
              <a:gd name="T63" fmla="*/ 49 h 176"/>
              <a:gd name="T64" fmla="*/ 92 w 176"/>
              <a:gd name="T65" fmla="*/ 49 h 176"/>
              <a:gd name="T66" fmla="*/ 108 w 176"/>
              <a:gd name="T67" fmla="*/ 84 h 176"/>
              <a:gd name="T68" fmla="*/ 92 w 176"/>
              <a:gd name="T69" fmla="*/ 127 h 176"/>
              <a:gd name="T70" fmla="*/ 92 w 176"/>
              <a:gd name="T71" fmla="*/ 127 h 176"/>
              <a:gd name="T72" fmla="*/ 108 w 176"/>
              <a:gd name="T73" fmla="*/ 92 h 176"/>
              <a:gd name="T74" fmla="*/ 107 w 176"/>
              <a:gd name="T75" fmla="*/ 123 h 176"/>
              <a:gd name="T76" fmla="*/ 107 w 176"/>
              <a:gd name="T77" fmla="*/ 123 h 176"/>
              <a:gd name="T78" fmla="*/ 116 w 176"/>
              <a:gd name="T79" fmla="*/ 92 h 176"/>
              <a:gd name="T80" fmla="*/ 150 w 176"/>
              <a:gd name="T81" fmla="*/ 144 h 176"/>
              <a:gd name="T82" fmla="*/ 164 w 176"/>
              <a:gd name="T83" fmla="*/ 136 h 176"/>
              <a:gd name="T84" fmla="*/ 136 w 176"/>
              <a:gd name="T85" fmla="*/ 164 h 176"/>
              <a:gd name="T86" fmla="*/ 144 w 176"/>
              <a:gd name="T87" fmla="*/ 150 h 176"/>
              <a:gd name="T88" fmla="*/ 176 w 176"/>
              <a:gd name="T89"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36" y="136"/>
                </a:moveTo>
                <a:cubicBezTo>
                  <a:pt x="12" y="136"/>
                  <a:pt x="12" y="136"/>
                  <a:pt x="12" y="136"/>
                </a:cubicBezTo>
                <a:cubicBezTo>
                  <a:pt x="10" y="136"/>
                  <a:pt x="8" y="138"/>
                  <a:pt x="8" y="140"/>
                </a:cubicBezTo>
                <a:cubicBezTo>
                  <a:pt x="8" y="142"/>
                  <a:pt x="10" y="144"/>
                  <a:pt x="12" y="144"/>
                </a:cubicBezTo>
                <a:cubicBezTo>
                  <a:pt x="27" y="144"/>
                  <a:pt x="27" y="144"/>
                  <a:pt x="27" y="144"/>
                </a:cubicBezTo>
                <a:cubicBezTo>
                  <a:pt x="1" y="169"/>
                  <a:pt x="1" y="169"/>
                  <a:pt x="1" y="169"/>
                </a:cubicBezTo>
                <a:cubicBezTo>
                  <a:pt x="1" y="170"/>
                  <a:pt x="0" y="171"/>
                  <a:pt x="0" y="172"/>
                </a:cubicBezTo>
                <a:cubicBezTo>
                  <a:pt x="0" y="174"/>
                  <a:pt x="2" y="176"/>
                  <a:pt x="4" y="176"/>
                </a:cubicBezTo>
                <a:cubicBezTo>
                  <a:pt x="5" y="176"/>
                  <a:pt x="6" y="176"/>
                  <a:pt x="7" y="175"/>
                </a:cubicBezTo>
                <a:cubicBezTo>
                  <a:pt x="32" y="150"/>
                  <a:pt x="32" y="150"/>
                  <a:pt x="32" y="150"/>
                </a:cubicBezTo>
                <a:cubicBezTo>
                  <a:pt x="32" y="164"/>
                  <a:pt x="32" y="164"/>
                  <a:pt x="32" y="164"/>
                </a:cubicBezTo>
                <a:cubicBezTo>
                  <a:pt x="32" y="166"/>
                  <a:pt x="34" y="168"/>
                  <a:pt x="36" y="168"/>
                </a:cubicBezTo>
                <a:cubicBezTo>
                  <a:pt x="39" y="168"/>
                  <a:pt x="40" y="166"/>
                  <a:pt x="40" y="164"/>
                </a:cubicBezTo>
                <a:cubicBezTo>
                  <a:pt x="40" y="140"/>
                  <a:pt x="40" y="140"/>
                  <a:pt x="40" y="140"/>
                </a:cubicBezTo>
                <a:cubicBezTo>
                  <a:pt x="40" y="138"/>
                  <a:pt x="39" y="136"/>
                  <a:pt x="36" y="136"/>
                </a:cubicBezTo>
                <a:moveTo>
                  <a:pt x="140" y="40"/>
                </a:moveTo>
                <a:cubicBezTo>
                  <a:pt x="164" y="40"/>
                  <a:pt x="164" y="40"/>
                  <a:pt x="164" y="40"/>
                </a:cubicBezTo>
                <a:cubicBezTo>
                  <a:pt x="167" y="40"/>
                  <a:pt x="168" y="38"/>
                  <a:pt x="168" y="36"/>
                </a:cubicBezTo>
                <a:cubicBezTo>
                  <a:pt x="168" y="34"/>
                  <a:pt x="167" y="32"/>
                  <a:pt x="164" y="32"/>
                </a:cubicBezTo>
                <a:cubicBezTo>
                  <a:pt x="150" y="32"/>
                  <a:pt x="150" y="32"/>
                  <a:pt x="150" y="32"/>
                </a:cubicBezTo>
                <a:cubicBezTo>
                  <a:pt x="175" y="7"/>
                  <a:pt x="175" y="7"/>
                  <a:pt x="175" y="7"/>
                </a:cubicBezTo>
                <a:cubicBezTo>
                  <a:pt x="176" y="6"/>
                  <a:pt x="176" y="5"/>
                  <a:pt x="176" y="4"/>
                </a:cubicBezTo>
                <a:cubicBezTo>
                  <a:pt x="176" y="2"/>
                  <a:pt x="175" y="0"/>
                  <a:pt x="172" y="0"/>
                </a:cubicBezTo>
                <a:cubicBezTo>
                  <a:pt x="171" y="0"/>
                  <a:pt x="170" y="0"/>
                  <a:pt x="169" y="1"/>
                </a:cubicBezTo>
                <a:cubicBezTo>
                  <a:pt x="144" y="26"/>
                  <a:pt x="144" y="26"/>
                  <a:pt x="144" y="26"/>
                </a:cubicBezTo>
                <a:cubicBezTo>
                  <a:pt x="144" y="12"/>
                  <a:pt x="144" y="12"/>
                  <a:pt x="144" y="12"/>
                </a:cubicBezTo>
                <a:cubicBezTo>
                  <a:pt x="144" y="10"/>
                  <a:pt x="143" y="8"/>
                  <a:pt x="140" y="8"/>
                </a:cubicBezTo>
                <a:cubicBezTo>
                  <a:pt x="138" y="8"/>
                  <a:pt x="136" y="10"/>
                  <a:pt x="136" y="12"/>
                </a:cubicBezTo>
                <a:cubicBezTo>
                  <a:pt x="136" y="36"/>
                  <a:pt x="136" y="36"/>
                  <a:pt x="136" y="36"/>
                </a:cubicBezTo>
                <a:cubicBezTo>
                  <a:pt x="136" y="38"/>
                  <a:pt x="138" y="40"/>
                  <a:pt x="140" y="40"/>
                </a:cubicBezTo>
                <a:moveTo>
                  <a:pt x="27" y="32"/>
                </a:moveTo>
                <a:cubicBezTo>
                  <a:pt x="12" y="32"/>
                  <a:pt x="12" y="32"/>
                  <a:pt x="12" y="32"/>
                </a:cubicBezTo>
                <a:cubicBezTo>
                  <a:pt x="10" y="32"/>
                  <a:pt x="8" y="34"/>
                  <a:pt x="8" y="36"/>
                </a:cubicBezTo>
                <a:cubicBezTo>
                  <a:pt x="8" y="38"/>
                  <a:pt x="10" y="40"/>
                  <a:pt x="12" y="40"/>
                </a:cubicBezTo>
                <a:cubicBezTo>
                  <a:pt x="36" y="40"/>
                  <a:pt x="36" y="40"/>
                  <a:pt x="36" y="40"/>
                </a:cubicBezTo>
                <a:cubicBezTo>
                  <a:pt x="39" y="40"/>
                  <a:pt x="40" y="38"/>
                  <a:pt x="40" y="36"/>
                </a:cubicBezTo>
                <a:cubicBezTo>
                  <a:pt x="40" y="12"/>
                  <a:pt x="40" y="12"/>
                  <a:pt x="40" y="12"/>
                </a:cubicBezTo>
                <a:cubicBezTo>
                  <a:pt x="40" y="10"/>
                  <a:pt x="39" y="8"/>
                  <a:pt x="36" y="8"/>
                </a:cubicBezTo>
                <a:cubicBezTo>
                  <a:pt x="34" y="8"/>
                  <a:pt x="32" y="10"/>
                  <a:pt x="32" y="12"/>
                </a:cubicBezTo>
                <a:cubicBezTo>
                  <a:pt x="32" y="26"/>
                  <a:pt x="32" y="26"/>
                  <a:pt x="32" y="26"/>
                </a:cubicBezTo>
                <a:cubicBezTo>
                  <a:pt x="7" y="1"/>
                  <a:pt x="7" y="1"/>
                  <a:pt x="7" y="1"/>
                </a:cubicBezTo>
                <a:cubicBezTo>
                  <a:pt x="6" y="0"/>
                  <a:pt x="5" y="0"/>
                  <a:pt x="4" y="0"/>
                </a:cubicBezTo>
                <a:cubicBezTo>
                  <a:pt x="2" y="0"/>
                  <a:pt x="0" y="2"/>
                  <a:pt x="0" y="4"/>
                </a:cubicBezTo>
                <a:cubicBezTo>
                  <a:pt x="0" y="5"/>
                  <a:pt x="1" y="6"/>
                  <a:pt x="1" y="7"/>
                </a:cubicBezTo>
                <a:lnTo>
                  <a:pt x="27" y="32"/>
                </a:lnTo>
                <a:close/>
                <a:moveTo>
                  <a:pt x="88" y="40"/>
                </a:moveTo>
                <a:cubicBezTo>
                  <a:pt x="62" y="40"/>
                  <a:pt x="40" y="61"/>
                  <a:pt x="40" y="88"/>
                </a:cubicBezTo>
                <a:cubicBezTo>
                  <a:pt x="40" y="114"/>
                  <a:pt x="62" y="136"/>
                  <a:pt x="88" y="136"/>
                </a:cubicBezTo>
                <a:cubicBezTo>
                  <a:pt x="115" y="136"/>
                  <a:pt x="136" y="114"/>
                  <a:pt x="136" y="88"/>
                </a:cubicBezTo>
                <a:cubicBezTo>
                  <a:pt x="136" y="61"/>
                  <a:pt x="115" y="40"/>
                  <a:pt x="88" y="40"/>
                </a:cubicBezTo>
                <a:moveTo>
                  <a:pt x="69" y="53"/>
                </a:moveTo>
                <a:cubicBezTo>
                  <a:pt x="68" y="55"/>
                  <a:pt x="67" y="57"/>
                  <a:pt x="66" y="59"/>
                </a:cubicBezTo>
                <a:cubicBezTo>
                  <a:pt x="65" y="58"/>
                  <a:pt x="64" y="58"/>
                  <a:pt x="63" y="57"/>
                </a:cubicBezTo>
                <a:cubicBezTo>
                  <a:pt x="65" y="55"/>
                  <a:pt x="67" y="54"/>
                  <a:pt x="69" y="53"/>
                </a:cubicBezTo>
                <a:moveTo>
                  <a:pt x="58" y="63"/>
                </a:moveTo>
                <a:cubicBezTo>
                  <a:pt x="59" y="64"/>
                  <a:pt x="61" y="65"/>
                  <a:pt x="63" y="66"/>
                </a:cubicBezTo>
                <a:cubicBezTo>
                  <a:pt x="62" y="72"/>
                  <a:pt x="61" y="78"/>
                  <a:pt x="60" y="84"/>
                </a:cubicBezTo>
                <a:cubicBezTo>
                  <a:pt x="49" y="84"/>
                  <a:pt x="49" y="84"/>
                  <a:pt x="49" y="84"/>
                </a:cubicBezTo>
                <a:cubicBezTo>
                  <a:pt x="49" y="76"/>
                  <a:pt x="53" y="68"/>
                  <a:pt x="58" y="63"/>
                </a:cubicBezTo>
                <a:moveTo>
                  <a:pt x="49" y="92"/>
                </a:moveTo>
                <a:cubicBezTo>
                  <a:pt x="60" y="92"/>
                  <a:pt x="60" y="92"/>
                  <a:pt x="60" y="92"/>
                </a:cubicBezTo>
                <a:cubicBezTo>
                  <a:pt x="61" y="98"/>
                  <a:pt x="62" y="104"/>
                  <a:pt x="63" y="110"/>
                </a:cubicBezTo>
                <a:cubicBezTo>
                  <a:pt x="61" y="111"/>
                  <a:pt x="59" y="112"/>
                  <a:pt x="58" y="113"/>
                </a:cubicBezTo>
                <a:cubicBezTo>
                  <a:pt x="53" y="107"/>
                  <a:pt x="49" y="100"/>
                  <a:pt x="49" y="92"/>
                </a:cubicBezTo>
                <a:moveTo>
                  <a:pt x="63" y="119"/>
                </a:moveTo>
                <a:cubicBezTo>
                  <a:pt x="64" y="118"/>
                  <a:pt x="65" y="118"/>
                  <a:pt x="66" y="117"/>
                </a:cubicBezTo>
                <a:cubicBezTo>
                  <a:pt x="67" y="119"/>
                  <a:pt x="68" y="121"/>
                  <a:pt x="69" y="123"/>
                </a:cubicBezTo>
                <a:cubicBezTo>
                  <a:pt x="67" y="122"/>
                  <a:pt x="65" y="120"/>
                  <a:pt x="63" y="119"/>
                </a:cubicBezTo>
                <a:moveTo>
                  <a:pt x="84" y="127"/>
                </a:moveTo>
                <a:cubicBezTo>
                  <a:pt x="80" y="125"/>
                  <a:pt x="76" y="121"/>
                  <a:pt x="73" y="114"/>
                </a:cubicBezTo>
                <a:cubicBezTo>
                  <a:pt x="77" y="113"/>
                  <a:pt x="80" y="112"/>
                  <a:pt x="84" y="112"/>
                </a:cubicBezTo>
                <a:lnTo>
                  <a:pt x="84" y="127"/>
                </a:lnTo>
                <a:close/>
                <a:moveTo>
                  <a:pt x="84" y="104"/>
                </a:moveTo>
                <a:cubicBezTo>
                  <a:pt x="79" y="104"/>
                  <a:pt x="75" y="105"/>
                  <a:pt x="71" y="107"/>
                </a:cubicBezTo>
                <a:cubicBezTo>
                  <a:pt x="70" y="102"/>
                  <a:pt x="69" y="97"/>
                  <a:pt x="69" y="92"/>
                </a:cubicBezTo>
                <a:cubicBezTo>
                  <a:pt x="84" y="92"/>
                  <a:pt x="84" y="92"/>
                  <a:pt x="84" y="92"/>
                </a:cubicBezTo>
                <a:lnTo>
                  <a:pt x="84" y="104"/>
                </a:lnTo>
                <a:close/>
                <a:moveTo>
                  <a:pt x="84" y="84"/>
                </a:moveTo>
                <a:cubicBezTo>
                  <a:pt x="69" y="84"/>
                  <a:pt x="69" y="84"/>
                  <a:pt x="69" y="84"/>
                </a:cubicBezTo>
                <a:cubicBezTo>
                  <a:pt x="69" y="79"/>
                  <a:pt x="70" y="74"/>
                  <a:pt x="71" y="69"/>
                </a:cubicBezTo>
                <a:cubicBezTo>
                  <a:pt x="75" y="71"/>
                  <a:pt x="79" y="71"/>
                  <a:pt x="84" y="72"/>
                </a:cubicBezTo>
                <a:lnTo>
                  <a:pt x="84" y="84"/>
                </a:lnTo>
                <a:close/>
                <a:moveTo>
                  <a:pt x="84" y="64"/>
                </a:moveTo>
                <a:cubicBezTo>
                  <a:pt x="80" y="64"/>
                  <a:pt x="77" y="63"/>
                  <a:pt x="73" y="62"/>
                </a:cubicBezTo>
                <a:cubicBezTo>
                  <a:pt x="76" y="55"/>
                  <a:pt x="80" y="51"/>
                  <a:pt x="84" y="49"/>
                </a:cubicBezTo>
                <a:lnTo>
                  <a:pt x="84" y="64"/>
                </a:lnTo>
                <a:close/>
                <a:moveTo>
                  <a:pt x="128" y="84"/>
                </a:moveTo>
                <a:cubicBezTo>
                  <a:pt x="116" y="84"/>
                  <a:pt x="116" y="84"/>
                  <a:pt x="116" y="84"/>
                </a:cubicBezTo>
                <a:cubicBezTo>
                  <a:pt x="116" y="78"/>
                  <a:pt x="115" y="72"/>
                  <a:pt x="113" y="66"/>
                </a:cubicBezTo>
                <a:cubicBezTo>
                  <a:pt x="115" y="65"/>
                  <a:pt x="117" y="64"/>
                  <a:pt x="119" y="63"/>
                </a:cubicBezTo>
                <a:cubicBezTo>
                  <a:pt x="124" y="68"/>
                  <a:pt x="127" y="76"/>
                  <a:pt x="128" y="84"/>
                </a:cubicBezTo>
                <a:moveTo>
                  <a:pt x="113" y="57"/>
                </a:moveTo>
                <a:cubicBezTo>
                  <a:pt x="113" y="58"/>
                  <a:pt x="112" y="58"/>
                  <a:pt x="111" y="59"/>
                </a:cubicBezTo>
                <a:cubicBezTo>
                  <a:pt x="110" y="57"/>
                  <a:pt x="108" y="55"/>
                  <a:pt x="107" y="53"/>
                </a:cubicBezTo>
                <a:cubicBezTo>
                  <a:pt x="110" y="54"/>
                  <a:pt x="112" y="55"/>
                  <a:pt x="113" y="57"/>
                </a:cubicBezTo>
                <a:moveTo>
                  <a:pt x="92" y="49"/>
                </a:moveTo>
                <a:cubicBezTo>
                  <a:pt x="97" y="51"/>
                  <a:pt x="101" y="55"/>
                  <a:pt x="103" y="62"/>
                </a:cubicBezTo>
                <a:cubicBezTo>
                  <a:pt x="100" y="63"/>
                  <a:pt x="96" y="64"/>
                  <a:pt x="92" y="64"/>
                </a:cubicBezTo>
                <a:lnTo>
                  <a:pt x="92" y="49"/>
                </a:lnTo>
                <a:close/>
                <a:moveTo>
                  <a:pt x="92" y="72"/>
                </a:moveTo>
                <a:cubicBezTo>
                  <a:pt x="97" y="71"/>
                  <a:pt x="102" y="71"/>
                  <a:pt x="106" y="69"/>
                </a:cubicBezTo>
                <a:cubicBezTo>
                  <a:pt x="107" y="74"/>
                  <a:pt x="108" y="79"/>
                  <a:pt x="108" y="84"/>
                </a:cubicBezTo>
                <a:cubicBezTo>
                  <a:pt x="92" y="84"/>
                  <a:pt x="92" y="84"/>
                  <a:pt x="92" y="84"/>
                </a:cubicBezTo>
                <a:lnTo>
                  <a:pt x="92" y="72"/>
                </a:lnTo>
                <a:close/>
                <a:moveTo>
                  <a:pt x="92" y="127"/>
                </a:moveTo>
                <a:cubicBezTo>
                  <a:pt x="92" y="112"/>
                  <a:pt x="92" y="112"/>
                  <a:pt x="92" y="112"/>
                </a:cubicBezTo>
                <a:cubicBezTo>
                  <a:pt x="96" y="112"/>
                  <a:pt x="100" y="113"/>
                  <a:pt x="103" y="114"/>
                </a:cubicBezTo>
                <a:cubicBezTo>
                  <a:pt x="101" y="121"/>
                  <a:pt x="97" y="125"/>
                  <a:pt x="92" y="127"/>
                </a:cubicBezTo>
                <a:moveTo>
                  <a:pt x="92" y="104"/>
                </a:moveTo>
                <a:cubicBezTo>
                  <a:pt x="92" y="92"/>
                  <a:pt x="92" y="92"/>
                  <a:pt x="92" y="92"/>
                </a:cubicBezTo>
                <a:cubicBezTo>
                  <a:pt x="108" y="92"/>
                  <a:pt x="108" y="92"/>
                  <a:pt x="108" y="92"/>
                </a:cubicBezTo>
                <a:cubicBezTo>
                  <a:pt x="108" y="97"/>
                  <a:pt x="107" y="102"/>
                  <a:pt x="106" y="107"/>
                </a:cubicBezTo>
                <a:cubicBezTo>
                  <a:pt x="102" y="105"/>
                  <a:pt x="97" y="104"/>
                  <a:pt x="92" y="104"/>
                </a:cubicBezTo>
                <a:moveTo>
                  <a:pt x="107" y="123"/>
                </a:moveTo>
                <a:cubicBezTo>
                  <a:pt x="108" y="121"/>
                  <a:pt x="110" y="119"/>
                  <a:pt x="111" y="117"/>
                </a:cubicBezTo>
                <a:cubicBezTo>
                  <a:pt x="112" y="118"/>
                  <a:pt x="113" y="118"/>
                  <a:pt x="113" y="119"/>
                </a:cubicBezTo>
                <a:cubicBezTo>
                  <a:pt x="112" y="121"/>
                  <a:pt x="110" y="122"/>
                  <a:pt x="107" y="123"/>
                </a:cubicBezTo>
                <a:moveTo>
                  <a:pt x="119" y="113"/>
                </a:moveTo>
                <a:cubicBezTo>
                  <a:pt x="117" y="112"/>
                  <a:pt x="115" y="111"/>
                  <a:pt x="113" y="110"/>
                </a:cubicBezTo>
                <a:cubicBezTo>
                  <a:pt x="115" y="104"/>
                  <a:pt x="116" y="98"/>
                  <a:pt x="116" y="92"/>
                </a:cubicBezTo>
                <a:cubicBezTo>
                  <a:pt x="128" y="92"/>
                  <a:pt x="128" y="92"/>
                  <a:pt x="128" y="92"/>
                </a:cubicBezTo>
                <a:cubicBezTo>
                  <a:pt x="127" y="100"/>
                  <a:pt x="124" y="107"/>
                  <a:pt x="119" y="113"/>
                </a:cubicBezTo>
                <a:moveTo>
                  <a:pt x="150" y="144"/>
                </a:moveTo>
                <a:cubicBezTo>
                  <a:pt x="164" y="144"/>
                  <a:pt x="164" y="144"/>
                  <a:pt x="164" y="144"/>
                </a:cubicBezTo>
                <a:cubicBezTo>
                  <a:pt x="167" y="144"/>
                  <a:pt x="168" y="142"/>
                  <a:pt x="168" y="140"/>
                </a:cubicBezTo>
                <a:cubicBezTo>
                  <a:pt x="168" y="138"/>
                  <a:pt x="167" y="136"/>
                  <a:pt x="164" y="136"/>
                </a:cubicBezTo>
                <a:cubicBezTo>
                  <a:pt x="140" y="136"/>
                  <a:pt x="140" y="136"/>
                  <a:pt x="140" y="136"/>
                </a:cubicBezTo>
                <a:cubicBezTo>
                  <a:pt x="138" y="136"/>
                  <a:pt x="136" y="138"/>
                  <a:pt x="136" y="140"/>
                </a:cubicBezTo>
                <a:cubicBezTo>
                  <a:pt x="136" y="164"/>
                  <a:pt x="136" y="164"/>
                  <a:pt x="136" y="164"/>
                </a:cubicBezTo>
                <a:cubicBezTo>
                  <a:pt x="136" y="166"/>
                  <a:pt x="138" y="168"/>
                  <a:pt x="140" y="168"/>
                </a:cubicBezTo>
                <a:cubicBezTo>
                  <a:pt x="143" y="168"/>
                  <a:pt x="144" y="166"/>
                  <a:pt x="144" y="164"/>
                </a:cubicBezTo>
                <a:cubicBezTo>
                  <a:pt x="144" y="150"/>
                  <a:pt x="144" y="150"/>
                  <a:pt x="144" y="150"/>
                </a:cubicBezTo>
                <a:cubicBezTo>
                  <a:pt x="169" y="175"/>
                  <a:pt x="169" y="175"/>
                  <a:pt x="169" y="175"/>
                </a:cubicBezTo>
                <a:cubicBezTo>
                  <a:pt x="170" y="176"/>
                  <a:pt x="171" y="176"/>
                  <a:pt x="172" y="176"/>
                </a:cubicBezTo>
                <a:cubicBezTo>
                  <a:pt x="175" y="176"/>
                  <a:pt x="176" y="174"/>
                  <a:pt x="176" y="172"/>
                </a:cubicBezTo>
                <a:cubicBezTo>
                  <a:pt x="176" y="171"/>
                  <a:pt x="176" y="170"/>
                  <a:pt x="175" y="169"/>
                </a:cubicBezTo>
                <a:lnTo>
                  <a:pt x="150"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79">
            <a:extLst>
              <a:ext uri="{FF2B5EF4-FFF2-40B4-BE49-F238E27FC236}">
                <a16:creationId xmlns:a16="http://schemas.microsoft.com/office/drawing/2014/main" id="{AFD9156E-6655-4087-8A6E-866BE5A7E59B}"/>
              </a:ext>
            </a:extLst>
          </p:cNvPr>
          <p:cNvSpPr>
            <a:spLocks noEditPoints="1"/>
          </p:cNvSpPr>
          <p:nvPr/>
        </p:nvSpPr>
        <p:spPr bwMode="auto">
          <a:xfrm>
            <a:off x="4724326" y="2279665"/>
            <a:ext cx="266700" cy="366713"/>
          </a:xfrm>
          <a:custGeom>
            <a:avLst/>
            <a:gdLst>
              <a:gd name="T0" fmla="*/ 86 w 128"/>
              <a:gd name="T1" fmla="*/ 32 h 176"/>
              <a:gd name="T2" fmla="*/ 99 w 128"/>
              <a:gd name="T3" fmla="*/ 37 h 176"/>
              <a:gd name="T4" fmla="*/ 106 w 128"/>
              <a:gd name="T5" fmla="*/ 63 h 176"/>
              <a:gd name="T6" fmla="*/ 112 w 128"/>
              <a:gd name="T7" fmla="*/ 56 h 176"/>
              <a:gd name="T8" fmla="*/ 84 w 128"/>
              <a:gd name="T9" fmla="*/ 21 h 176"/>
              <a:gd name="T10" fmla="*/ 99 w 128"/>
              <a:gd name="T11" fmla="*/ 66 h 176"/>
              <a:gd name="T12" fmla="*/ 104 w 128"/>
              <a:gd name="T13" fmla="*/ 71 h 176"/>
              <a:gd name="T14" fmla="*/ 67 w 128"/>
              <a:gd name="T15" fmla="*/ 60 h 176"/>
              <a:gd name="T16" fmla="*/ 64 w 128"/>
              <a:gd name="T17" fmla="*/ 83 h 176"/>
              <a:gd name="T18" fmla="*/ 70 w 128"/>
              <a:gd name="T19" fmla="*/ 96 h 176"/>
              <a:gd name="T20" fmla="*/ 72 w 128"/>
              <a:gd name="T21" fmla="*/ 92 h 176"/>
              <a:gd name="T22" fmla="*/ 78 w 128"/>
              <a:gd name="T23" fmla="*/ 67 h 176"/>
              <a:gd name="T24" fmla="*/ 122 w 128"/>
              <a:gd name="T25" fmla="*/ 98 h 176"/>
              <a:gd name="T26" fmla="*/ 120 w 128"/>
              <a:gd name="T27" fmla="*/ 99 h 176"/>
              <a:gd name="T28" fmla="*/ 8 w 128"/>
              <a:gd name="T29" fmla="*/ 56 h 176"/>
              <a:gd name="T30" fmla="*/ 29 w 128"/>
              <a:gd name="T31" fmla="*/ 9 h 176"/>
              <a:gd name="T32" fmla="*/ 26 w 128"/>
              <a:gd name="T33" fmla="*/ 2 h 176"/>
              <a:gd name="T34" fmla="*/ 23 w 128"/>
              <a:gd name="T35" fmla="*/ 3 h 176"/>
              <a:gd name="T36" fmla="*/ 68 w 128"/>
              <a:gd name="T37" fmla="*/ 128 h 176"/>
              <a:gd name="T38" fmla="*/ 44 w 128"/>
              <a:gd name="T39" fmla="*/ 168 h 176"/>
              <a:gd name="T40" fmla="*/ 44 w 128"/>
              <a:gd name="T41" fmla="*/ 176 h 176"/>
              <a:gd name="T42" fmla="*/ 104 w 128"/>
              <a:gd name="T43" fmla="*/ 172 h 176"/>
              <a:gd name="T44" fmla="*/ 76 w 128"/>
              <a:gd name="T45" fmla="*/ 168 h 176"/>
              <a:gd name="T46" fmla="*/ 125 w 128"/>
              <a:gd name="T47" fmla="*/ 105 h 176"/>
              <a:gd name="T48" fmla="*/ 126 w 128"/>
              <a:gd name="T49" fmla="*/ 102 h 176"/>
              <a:gd name="T50" fmla="*/ 72 w 128"/>
              <a:gd name="T51" fmla="*/ 112 h 176"/>
              <a:gd name="T52" fmla="*/ 72 w 128"/>
              <a:gd name="T53" fmla="*/ 0 h 176"/>
              <a:gd name="T54" fmla="*/ 72 w 128"/>
              <a:gd name="T55" fmla="*/ 112 h 176"/>
              <a:gd name="T56" fmla="*/ 120 w 128"/>
              <a:gd name="T57" fmla="*/ 56 h 176"/>
              <a:gd name="T58" fmla="*/ 24 w 128"/>
              <a:gd name="T59" fmla="*/ 56 h 176"/>
              <a:gd name="T60" fmla="*/ 37 w 128"/>
              <a:gd name="T61" fmla="*/ 51 h 176"/>
              <a:gd name="T62" fmla="*/ 53 w 128"/>
              <a:gd name="T63" fmla="*/ 60 h 176"/>
              <a:gd name="T64" fmla="*/ 56 w 128"/>
              <a:gd name="T65" fmla="*/ 53 h 176"/>
              <a:gd name="T66" fmla="*/ 70 w 128"/>
              <a:gd name="T67" fmla="*/ 42 h 176"/>
              <a:gd name="T68" fmla="*/ 70 w 128"/>
              <a:gd name="T69" fmla="*/ 32 h 176"/>
              <a:gd name="T70" fmla="*/ 65 w 128"/>
              <a:gd name="T71" fmla="*/ 31 h 176"/>
              <a:gd name="T72" fmla="*/ 59 w 128"/>
              <a:gd name="T73" fmla="*/ 26 h 176"/>
              <a:gd name="T74" fmla="*/ 46 w 128"/>
              <a:gd name="T75" fmla="*/ 26 h 176"/>
              <a:gd name="T76" fmla="*/ 37 w 128"/>
              <a:gd name="T7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76">
                <a:moveTo>
                  <a:pt x="86" y="27"/>
                </a:moveTo>
                <a:cubicBezTo>
                  <a:pt x="86" y="27"/>
                  <a:pt x="84" y="28"/>
                  <a:pt x="86" y="32"/>
                </a:cubicBezTo>
                <a:cubicBezTo>
                  <a:pt x="87" y="37"/>
                  <a:pt x="89" y="38"/>
                  <a:pt x="95" y="35"/>
                </a:cubicBezTo>
                <a:cubicBezTo>
                  <a:pt x="98" y="34"/>
                  <a:pt x="100" y="35"/>
                  <a:pt x="99" y="37"/>
                </a:cubicBezTo>
                <a:cubicBezTo>
                  <a:pt x="99" y="43"/>
                  <a:pt x="94" y="42"/>
                  <a:pt x="98" y="51"/>
                </a:cubicBezTo>
                <a:cubicBezTo>
                  <a:pt x="100" y="57"/>
                  <a:pt x="104" y="59"/>
                  <a:pt x="106" y="63"/>
                </a:cubicBezTo>
                <a:cubicBezTo>
                  <a:pt x="107" y="64"/>
                  <a:pt x="109" y="66"/>
                  <a:pt x="111" y="67"/>
                </a:cubicBezTo>
                <a:cubicBezTo>
                  <a:pt x="112" y="63"/>
                  <a:pt x="112" y="60"/>
                  <a:pt x="112" y="56"/>
                </a:cubicBezTo>
                <a:cubicBezTo>
                  <a:pt x="112" y="39"/>
                  <a:pt x="101" y="24"/>
                  <a:pt x="86" y="18"/>
                </a:cubicBezTo>
                <a:cubicBezTo>
                  <a:pt x="85" y="20"/>
                  <a:pt x="84" y="21"/>
                  <a:pt x="84" y="21"/>
                </a:cubicBezTo>
                <a:cubicBezTo>
                  <a:pt x="81" y="22"/>
                  <a:pt x="82" y="27"/>
                  <a:pt x="86" y="27"/>
                </a:cubicBezTo>
                <a:moveTo>
                  <a:pt x="99" y="66"/>
                </a:moveTo>
                <a:cubicBezTo>
                  <a:pt x="98" y="67"/>
                  <a:pt x="98" y="70"/>
                  <a:pt x="99" y="71"/>
                </a:cubicBezTo>
                <a:cubicBezTo>
                  <a:pt x="101" y="72"/>
                  <a:pt x="104" y="74"/>
                  <a:pt x="104" y="71"/>
                </a:cubicBezTo>
                <a:cubicBezTo>
                  <a:pt x="105" y="68"/>
                  <a:pt x="101" y="65"/>
                  <a:pt x="99" y="66"/>
                </a:cubicBezTo>
                <a:moveTo>
                  <a:pt x="67" y="60"/>
                </a:moveTo>
                <a:cubicBezTo>
                  <a:pt x="61" y="60"/>
                  <a:pt x="57" y="62"/>
                  <a:pt x="58" y="71"/>
                </a:cubicBezTo>
                <a:cubicBezTo>
                  <a:pt x="60" y="80"/>
                  <a:pt x="65" y="76"/>
                  <a:pt x="64" y="83"/>
                </a:cubicBezTo>
                <a:cubicBezTo>
                  <a:pt x="64" y="90"/>
                  <a:pt x="66" y="91"/>
                  <a:pt x="67" y="93"/>
                </a:cubicBezTo>
                <a:cubicBezTo>
                  <a:pt x="67" y="94"/>
                  <a:pt x="69" y="96"/>
                  <a:pt x="70" y="96"/>
                </a:cubicBezTo>
                <a:cubicBezTo>
                  <a:pt x="70" y="96"/>
                  <a:pt x="70" y="96"/>
                  <a:pt x="70" y="96"/>
                </a:cubicBezTo>
                <a:cubicBezTo>
                  <a:pt x="71" y="96"/>
                  <a:pt x="72" y="95"/>
                  <a:pt x="72" y="92"/>
                </a:cubicBezTo>
                <a:cubicBezTo>
                  <a:pt x="73" y="86"/>
                  <a:pt x="76" y="82"/>
                  <a:pt x="78" y="79"/>
                </a:cubicBezTo>
                <a:cubicBezTo>
                  <a:pt x="81" y="75"/>
                  <a:pt x="84" y="71"/>
                  <a:pt x="78" y="67"/>
                </a:cubicBezTo>
                <a:cubicBezTo>
                  <a:pt x="73" y="62"/>
                  <a:pt x="74" y="60"/>
                  <a:pt x="67" y="60"/>
                </a:cubicBezTo>
                <a:moveTo>
                  <a:pt x="122" y="98"/>
                </a:moveTo>
                <a:cubicBezTo>
                  <a:pt x="121" y="98"/>
                  <a:pt x="120" y="98"/>
                  <a:pt x="120" y="99"/>
                </a:cubicBezTo>
                <a:cubicBezTo>
                  <a:pt x="120" y="99"/>
                  <a:pt x="120" y="99"/>
                  <a:pt x="120" y="99"/>
                </a:cubicBezTo>
                <a:cubicBezTo>
                  <a:pt x="108" y="112"/>
                  <a:pt x="91" y="120"/>
                  <a:pt x="72" y="120"/>
                </a:cubicBezTo>
                <a:cubicBezTo>
                  <a:pt x="37" y="120"/>
                  <a:pt x="8" y="91"/>
                  <a:pt x="8" y="56"/>
                </a:cubicBezTo>
                <a:cubicBezTo>
                  <a:pt x="8" y="37"/>
                  <a:pt x="16" y="21"/>
                  <a:pt x="29" y="9"/>
                </a:cubicBezTo>
                <a:cubicBezTo>
                  <a:pt x="29" y="9"/>
                  <a:pt x="29" y="9"/>
                  <a:pt x="29" y="9"/>
                </a:cubicBezTo>
                <a:cubicBezTo>
                  <a:pt x="30" y="8"/>
                  <a:pt x="30" y="7"/>
                  <a:pt x="30" y="6"/>
                </a:cubicBezTo>
                <a:cubicBezTo>
                  <a:pt x="30" y="4"/>
                  <a:pt x="29" y="2"/>
                  <a:pt x="26" y="2"/>
                </a:cubicBezTo>
                <a:cubicBezTo>
                  <a:pt x="25" y="2"/>
                  <a:pt x="24" y="2"/>
                  <a:pt x="23" y="3"/>
                </a:cubicBezTo>
                <a:cubicBezTo>
                  <a:pt x="23" y="3"/>
                  <a:pt x="23" y="3"/>
                  <a:pt x="23" y="3"/>
                </a:cubicBezTo>
                <a:cubicBezTo>
                  <a:pt x="9" y="16"/>
                  <a:pt x="0" y="35"/>
                  <a:pt x="0" y="56"/>
                </a:cubicBezTo>
                <a:cubicBezTo>
                  <a:pt x="0" y="94"/>
                  <a:pt x="30" y="126"/>
                  <a:pt x="68" y="128"/>
                </a:cubicBezTo>
                <a:cubicBezTo>
                  <a:pt x="68" y="168"/>
                  <a:pt x="68" y="168"/>
                  <a:pt x="68" y="168"/>
                </a:cubicBezTo>
                <a:cubicBezTo>
                  <a:pt x="44" y="168"/>
                  <a:pt x="44" y="168"/>
                  <a:pt x="44" y="168"/>
                </a:cubicBezTo>
                <a:cubicBezTo>
                  <a:pt x="42" y="168"/>
                  <a:pt x="40" y="170"/>
                  <a:pt x="40" y="172"/>
                </a:cubicBezTo>
                <a:cubicBezTo>
                  <a:pt x="40" y="174"/>
                  <a:pt x="42" y="176"/>
                  <a:pt x="44" y="176"/>
                </a:cubicBezTo>
                <a:cubicBezTo>
                  <a:pt x="100" y="176"/>
                  <a:pt x="100" y="176"/>
                  <a:pt x="100" y="176"/>
                </a:cubicBezTo>
                <a:cubicBezTo>
                  <a:pt x="103" y="176"/>
                  <a:pt x="104" y="174"/>
                  <a:pt x="104" y="172"/>
                </a:cubicBezTo>
                <a:cubicBezTo>
                  <a:pt x="104" y="170"/>
                  <a:pt x="103" y="168"/>
                  <a:pt x="100" y="168"/>
                </a:cubicBezTo>
                <a:cubicBezTo>
                  <a:pt x="76" y="168"/>
                  <a:pt x="76" y="168"/>
                  <a:pt x="76" y="168"/>
                </a:cubicBezTo>
                <a:cubicBezTo>
                  <a:pt x="76" y="128"/>
                  <a:pt x="76" y="128"/>
                  <a:pt x="76" y="128"/>
                </a:cubicBezTo>
                <a:cubicBezTo>
                  <a:pt x="96" y="127"/>
                  <a:pt x="113" y="118"/>
                  <a:pt x="125" y="105"/>
                </a:cubicBezTo>
                <a:cubicBezTo>
                  <a:pt x="125" y="105"/>
                  <a:pt x="125" y="105"/>
                  <a:pt x="125" y="105"/>
                </a:cubicBezTo>
                <a:cubicBezTo>
                  <a:pt x="126" y="104"/>
                  <a:pt x="126" y="103"/>
                  <a:pt x="126" y="102"/>
                </a:cubicBezTo>
                <a:cubicBezTo>
                  <a:pt x="126" y="100"/>
                  <a:pt x="125" y="98"/>
                  <a:pt x="122" y="98"/>
                </a:cubicBezTo>
                <a:moveTo>
                  <a:pt x="72" y="112"/>
                </a:moveTo>
                <a:cubicBezTo>
                  <a:pt x="103" y="112"/>
                  <a:pt x="128" y="87"/>
                  <a:pt x="128" y="56"/>
                </a:cubicBezTo>
                <a:cubicBezTo>
                  <a:pt x="128" y="25"/>
                  <a:pt x="103" y="0"/>
                  <a:pt x="72" y="0"/>
                </a:cubicBezTo>
                <a:cubicBezTo>
                  <a:pt x="41" y="0"/>
                  <a:pt x="16" y="25"/>
                  <a:pt x="16" y="56"/>
                </a:cubicBezTo>
                <a:cubicBezTo>
                  <a:pt x="16" y="87"/>
                  <a:pt x="41" y="112"/>
                  <a:pt x="72" y="112"/>
                </a:cubicBezTo>
                <a:moveTo>
                  <a:pt x="72" y="8"/>
                </a:moveTo>
                <a:cubicBezTo>
                  <a:pt x="99" y="8"/>
                  <a:pt x="120" y="29"/>
                  <a:pt x="120" y="56"/>
                </a:cubicBezTo>
                <a:cubicBezTo>
                  <a:pt x="120" y="82"/>
                  <a:pt x="99" y="104"/>
                  <a:pt x="72" y="104"/>
                </a:cubicBezTo>
                <a:cubicBezTo>
                  <a:pt x="46" y="104"/>
                  <a:pt x="24" y="82"/>
                  <a:pt x="24" y="56"/>
                </a:cubicBezTo>
                <a:cubicBezTo>
                  <a:pt x="24" y="29"/>
                  <a:pt x="46" y="8"/>
                  <a:pt x="72" y="8"/>
                </a:cubicBezTo>
                <a:moveTo>
                  <a:pt x="37" y="51"/>
                </a:moveTo>
                <a:cubicBezTo>
                  <a:pt x="37" y="51"/>
                  <a:pt x="40" y="56"/>
                  <a:pt x="53" y="63"/>
                </a:cubicBezTo>
                <a:cubicBezTo>
                  <a:pt x="53" y="63"/>
                  <a:pt x="56" y="63"/>
                  <a:pt x="53" y="60"/>
                </a:cubicBezTo>
                <a:cubicBezTo>
                  <a:pt x="50" y="57"/>
                  <a:pt x="47" y="53"/>
                  <a:pt x="50" y="51"/>
                </a:cubicBezTo>
                <a:cubicBezTo>
                  <a:pt x="54" y="49"/>
                  <a:pt x="55" y="49"/>
                  <a:pt x="56" y="53"/>
                </a:cubicBezTo>
                <a:cubicBezTo>
                  <a:pt x="57" y="57"/>
                  <a:pt x="60" y="54"/>
                  <a:pt x="60" y="51"/>
                </a:cubicBezTo>
                <a:cubicBezTo>
                  <a:pt x="61" y="48"/>
                  <a:pt x="66" y="44"/>
                  <a:pt x="70" y="42"/>
                </a:cubicBezTo>
                <a:cubicBezTo>
                  <a:pt x="74" y="41"/>
                  <a:pt x="78" y="40"/>
                  <a:pt x="77" y="37"/>
                </a:cubicBezTo>
                <a:cubicBezTo>
                  <a:pt x="77" y="34"/>
                  <a:pt x="76" y="32"/>
                  <a:pt x="70" y="32"/>
                </a:cubicBezTo>
                <a:cubicBezTo>
                  <a:pt x="64" y="32"/>
                  <a:pt x="66" y="40"/>
                  <a:pt x="61" y="36"/>
                </a:cubicBezTo>
                <a:cubicBezTo>
                  <a:pt x="57" y="31"/>
                  <a:pt x="62" y="32"/>
                  <a:pt x="65" y="31"/>
                </a:cubicBezTo>
                <a:cubicBezTo>
                  <a:pt x="67" y="30"/>
                  <a:pt x="70" y="26"/>
                  <a:pt x="66" y="25"/>
                </a:cubicBezTo>
                <a:cubicBezTo>
                  <a:pt x="61" y="25"/>
                  <a:pt x="62" y="27"/>
                  <a:pt x="59" y="26"/>
                </a:cubicBezTo>
                <a:cubicBezTo>
                  <a:pt x="55" y="25"/>
                  <a:pt x="54" y="30"/>
                  <a:pt x="52" y="29"/>
                </a:cubicBezTo>
                <a:cubicBezTo>
                  <a:pt x="51" y="29"/>
                  <a:pt x="48" y="27"/>
                  <a:pt x="46" y="26"/>
                </a:cubicBezTo>
                <a:cubicBezTo>
                  <a:pt x="40" y="31"/>
                  <a:pt x="36" y="37"/>
                  <a:pt x="34" y="45"/>
                </a:cubicBezTo>
                <a:cubicBezTo>
                  <a:pt x="35" y="49"/>
                  <a:pt x="37" y="51"/>
                  <a:pt x="37" y="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80">
            <a:extLst>
              <a:ext uri="{FF2B5EF4-FFF2-40B4-BE49-F238E27FC236}">
                <a16:creationId xmlns:a16="http://schemas.microsoft.com/office/drawing/2014/main" id="{231CCDFE-3A76-4142-A5AA-D87E911C750F}"/>
              </a:ext>
            </a:extLst>
          </p:cNvPr>
          <p:cNvSpPr>
            <a:spLocks noEditPoints="1"/>
          </p:cNvSpPr>
          <p:nvPr/>
        </p:nvSpPr>
        <p:spPr bwMode="auto">
          <a:xfrm>
            <a:off x="5324599" y="2279665"/>
            <a:ext cx="300038" cy="366713"/>
          </a:xfrm>
          <a:custGeom>
            <a:avLst/>
            <a:gdLst>
              <a:gd name="T0" fmla="*/ 119 w 144"/>
              <a:gd name="T1" fmla="*/ 89 h 176"/>
              <a:gd name="T2" fmla="*/ 84 w 144"/>
              <a:gd name="T3" fmla="*/ 88 h 176"/>
              <a:gd name="T4" fmla="*/ 124 w 144"/>
              <a:gd name="T5" fmla="*/ 72 h 176"/>
              <a:gd name="T6" fmla="*/ 128 w 144"/>
              <a:gd name="T7" fmla="*/ 20 h 176"/>
              <a:gd name="T8" fmla="*/ 84 w 144"/>
              <a:gd name="T9" fmla="*/ 16 h 176"/>
              <a:gd name="T10" fmla="*/ 76 w 144"/>
              <a:gd name="T11" fmla="*/ 0 h 176"/>
              <a:gd name="T12" fmla="*/ 60 w 144"/>
              <a:gd name="T13" fmla="*/ 8 h 176"/>
              <a:gd name="T14" fmla="*/ 28 w 144"/>
              <a:gd name="T15" fmla="*/ 16 h 176"/>
              <a:gd name="T16" fmla="*/ 1 w 144"/>
              <a:gd name="T17" fmla="*/ 41 h 176"/>
              <a:gd name="T18" fmla="*/ 1 w 144"/>
              <a:gd name="T19" fmla="*/ 47 h 176"/>
              <a:gd name="T20" fmla="*/ 28 w 144"/>
              <a:gd name="T21" fmla="*/ 72 h 176"/>
              <a:gd name="T22" fmla="*/ 60 w 144"/>
              <a:gd name="T23" fmla="*/ 88 h 176"/>
              <a:gd name="T24" fmla="*/ 16 w 144"/>
              <a:gd name="T25" fmla="*/ 92 h 176"/>
              <a:gd name="T26" fmla="*/ 20 w 144"/>
              <a:gd name="T27" fmla="*/ 144 h 176"/>
              <a:gd name="T28" fmla="*/ 60 w 144"/>
              <a:gd name="T29" fmla="*/ 168 h 176"/>
              <a:gd name="T30" fmla="*/ 76 w 144"/>
              <a:gd name="T31" fmla="*/ 176 h 176"/>
              <a:gd name="T32" fmla="*/ 84 w 144"/>
              <a:gd name="T33" fmla="*/ 144 h 176"/>
              <a:gd name="T34" fmla="*/ 119 w 144"/>
              <a:gd name="T35" fmla="*/ 143 h 176"/>
              <a:gd name="T36" fmla="*/ 144 w 144"/>
              <a:gd name="T37" fmla="*/ 116 h 176"/>
              <a:gd name="T38" fmla="*/ 68 w 144"/>
              <a:gd name="T39" fmla="*/ 8 h 176"/>
              <a:gd name="T40" fmla="*/ 76 w 144"/>
              <a:gd name="T41" fmla="*/ 16 h 176"/>
              <a:gd name="T42" fmla="*/ 68 w 144"/>
              <a:gd name="T43" fmla="*/ 8 h 176"/>
              <a:gd name="T44" fmla="*/ 10 w 144"/>
              <a:gd name="T45" fmla="*/ 44 h 176"/>
              <a:gd name="T46" fmla="*/ 120 w 144"/>
              <a:gd name="T47" fmla="*/ 24 h 176"/>
              <a:gd name="T48" fmla="*/ 30 w 144"/>
              <a:gd name="T49" fmla="*/ 64 h 176"/>
              <a:gd name="T50" fmla="*/ 68 w 144"/>
              <a:gd name="T51" fmla="*/ 88 h 176"/>
              <a:gd name="T52" fmla="*/ 76 w 144"/>
              <a:gd name="T53" fmla="*/ 72 h 176"/>
              <a:gd name="T54" fmla="*/ 76 w 144"/>
              <a:gd name="T55" fmla="*/ 168 h 176"/>
              <a:gd name="T56" fmla="*/ 68 w 144"/>
              <a:gd name="T57" fmla="*/ 144 h 176"/>
              <a:gd name="T58" fmla="*/ 76 w 144"/>
              <a:gd name="T59" fmla="*/ 168 h 176"/>
              <a:gd name="T60" fmla="*/ 24 w 144"/>
              <a:gd name="T61" fmla="*/ 136 h 176"/>
              <a:gd name="T62" fmla="*/ 115 w 144"/>
              <a:gd name="T63" fmla="*/ 96 h 176"/>
              <a:gd name="T64" fmla="*/ 115 w 144"/>
              <a:gd name="T6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43" y="113"/>
                </a:moveTo>
                <a:cubicBezTo>
                  <a:pt x="119" y="89"/>
                  <a:pt x="119" y="89"/>
                  <a:pt x="119" y="89"/>
                </a:cubicBezTo>
                <a:cubicBezTo>
                  <a:pt x="118" y="88"/>
                  <a:pt x="117" y="88"/>
                  <a:pt x="116" y="88"/>
                </a:cubicBezTo>
                <a:cubicBezTo>
                  <a:pt x="84" y="88"/>
                  <a:pt x="84" y="88"/>
                  <a:pt x="84" y="88"/>
                </a:cubicBezTo>
                <a:cubicBezTo>
                  <a:pt x="84" y="72"/>
                  <a:pt x="84" y="72"/>
                  <a:pt x="84" y="72"/>
                </a:cubicBezTo>
                <a:cubicBezTo>
                  <a:pt x="124" y="72"/>
                  <a:pt x="124" y="72"/>
                  <a:pt x="124" y="72"/>
                </a:cubicBezTo>
                <a:cubicBezTo>
                  <a:pt x="127" y="72"/>
                  <a:pt x="128" y="70"/>
                  <a:pt x="128" y="68"/>
                </a:cubicBezTo>
                <a:cubicBezTo>
                  <a:pt x="128" y="20"/>
                  <a:pt x="128" y="20"/>
                  <a:pt x="128" y="20"/>
                </a:cubicBezTo>
                <a:cubicBezTo>
                  <a:pt x="128" y="18"/>
                  <a:pt x="127" y="16"/>
                  <a:pt x="124" y="16"/>
                </a:cubicBez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28" y="16"/>
                  <a:pt x="28" y="16"/>
                  <a:pt x="28" y="16"/>
                </a:cubicBezTo>
                <a:cubicBezTo>
                  <a:pt x="27" y="16"/>
                  <a:pt x="26" y="16"/>
                  <a:pt x="25" y="17"/>
                </a:cubicBezTo>
                <a:cubicBezTo>
                  <a:pt x="1" y="41"/>
                  <a:pt x="1" y="41"/>
                  <a:pt x="1" y="41"/>
                </a:cubicBezTo>
                <a:cubicBezTo>
                  <a:pt x="1" y="42"/>
                  <a:pt x="0" y="43"/>
                  <a:pt x="0" y="44"/>
                </a:cubicBezTo>
                <a:cubicBezTo>
                  <a:pt x="0" y="45"/>
                  <a:pt x="1" y="46"/>
                  <a:pt x="1" y="47"/>
                </a:cubicBezTo>
                <a:cubicBezTo>
                  <a:pt x="25" y="71"/>
                  <a:pt x="25" y="71"/>
                  <a:pt x="25" y="71"/>
                </a:cubicBezTo>
                <a:cubicBezTo>
                  <a:pt x="26" y="72"/>
                  <a:pt x="27" y="72"/>
                  <a:pt x="28" y="72"/>
                </a:cubicBezTo>
                <a:cubicBezTo>
                  <a:pt x="60" y="72"/>
                  <a:pt x="60" y="72"/>
                  <a:pt x="60" y="72"/>
                </a:cubicBezTo>
                <a:cubicBezTo>
                  <a:pt x="60" y="88"/>
                  <a:pt x="60" y="88"/>
                  <a:pt x="60" y="88"/>
                </a:cubicBezTo>
                <a:cubicBezTo>
                  <a:pt x="20" y="88"/>
                  <a:pt x="20" y="88"/>
                  <a:pt x="20" y="88"/>
                </a:cubicBezTo>
                <a:cubicBezTo>
                  <a:pt x="18" y="88"/>
                  <a:pt x="16" y="90"/>
                  <a:pt x="16" y="92"/>
                </a:cubicBezTo>
                <a:cubicBezTo>
                  <a:pt x="16" y="140"/>
                  <a:pt x="16" y="140"/>
                  <a:pt x="16" y="140"/>
                </a:cubicBezTo>
                <a:cubicBezTo>
                  <a:pt x="16" y="142"/>
                  <a:pt x="18" y="144"/>
                  <a:pt x="20" y="144"/>
                </a:cubicBezTo>
                <a:cubicBezTo>
                  <a:pt x="60" y="144"/>
                  <a:pt x="60" y="144"/>
                  <a:pt x="60" y="144"/>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44"/>
                  <a:pt x="84" y="144"/>
                  <a:pt x="84" y="144"/>
                </a:cubicBezTo>
                <a:cubicBezTo>
                  <a:pt x="116" y="144"/>
                  <a:pt x="116" y="144"/>
                  <a:pt x="116" y="144"/>
                </a:cubicBezTo>
                <a:cubicBezTo>
                  <a:pt x="117" y="144"/>
                  <a:pt x="118" y="144"/>
                  <a:pt x="119" y="143"/>
                </a:cubicBezTo>
                <a:cubicBezTo>
                  <a:pt x="143" y="119"/>
                  <a:pt x="143" y="119"/>
                  <a:pt x="143" y="119"/>
                </a:cubicBezTo>
                <a:cubicBezTo>
                  <a:pt x="144" y="118"/>
                  <a:pt x="144" y="117"/>
                  <a:pt x="144" y="116"/>
                </a:cubicBezTo>
                <a:cubicBezTo>
                  <a:pt x="144" y="115"/>
                  <a:pt x="144" y="114"/>
                  <a:pt x="143" y="113"/>
                </a:cubicBezTo>
                <a:moveTo>
                  <a:pt x="68" y="8"/>
                </a:moveTo>
                <a:cubicBezTo>
                  <a:pt x="76" y="8"/>
                  <a:pt x="76" y="8"/>
                  <a:pt x="76" y="8"/>
                </a:cubicBezTo>
                <a:cubicBezTo>
                  <a:pt x="76" y="16"/>
                  <a:pt x="76" y="16"/>
                  <a:pt x="76" y="16"/>
                </a:cubicBezTo>
                <a:cubicBezTo>
                  <a:pt x="68" y="16"/>
                  <a:pt x="68" y="16"/>
                  <a:pt x="68" y="16"/>
                </a:cubicBezTo>
                <a:lnTo>
                  <a:pt x="68" y="8"/>
                </a:lnTo>
                <a:close/>
                <a:moveTo>
                  <a:pt x="30" y="64"/>
                </a:moveTo>
                <a:cubicBezTo>
                  <a:pt x="10" y="44"/>
                  <a:pt x="10" y="44"/>
                  <a:pt x="10" y="44"/>
                </a:cubicBezTo>
                <a:cubicBezTo>
                  <a:pt x="30" y="24"/>
                  <a:pt x="30" y="24"/>
                  <a:pt x="30" y="24"/>
                </a:cubicBezTo>
                <a:cubicBezTo>
                  <a:pt x="120" y="24"/>
                  <a:pt x="120" y="24"/>
                  <a:pt x="120" y="24"/>
                </a:cubicBezTo>
                <a:cubicBezTo>
                  <a:pt x="120" y="64"/>
                  <a:pt x="120" y="64"/>
                  <a:pt x="120" y="64"/>
                </a:cubicBezTo>
                <a:lnTo>
                  <a:pt x="30" y="64"/>
                </a:lnTo>
                <a:close/>
                <a:moveTo>
                  <a:pt x="76" y="88"/>
                </a:moveTo>
                <a:cubicBezTo>
                  <a:pt x="68" y="88"/>
                  <a:pt x="68" y="88"/>
                  <a:pt x="68" y="88"/>
                </a:cubicBezTo>
                <a:cubicBezTo>
                  <a:pt x="68" y="72"/>
                  <a:pt x="68" y="72"/>
                  <a:pt x="68" y="72"/>
                </a:cubicBezTo>
                <a:cubicBezTo>
                  <a:pt x="76" y="72"/>
                  <a:pt x="76" y="72"/>
                  <a:pt x="76" y="72"/>
                </a:cubicBezTo>
                <a:lnTo>
                  <a:pt x="76" y="88"/>
                </a:lnTo>
                <a:close/>
                <a:moveTo>
                  <a:pt x="76" y="168"/>
                </a:moveTo>
                <a:cubicBezTo>
                  <a:pt x="68" y="168"/>
                  <a:pt x="68" y="168"/>
                  <a:pt x="68" y="168"/>
                </a:cubicBezTo>
                <a:cubicBezTo>
                  <a:pt x="68" y="144"/>
                  <a:pt x="68" y="144"/>
                  <a:pt x="68" y="144"/>
                </a:cubicBezTo>
                <a:cubicBezTo>
                  <a:pt x="76" y="144"/>
                  <a:pt x="76" y="144"/>
                  <a:pt x="76" y="144"/>
                </a:cubicBezTo>
                <a:lnTo>
                  <a:pt x="76" y="168"/>
                </a:lnTo>
                <a:close/>
                <a:moveTo>
                  <a:pt x="115" y="136"/>
                </a:moveTo>
                <a:cubicBezTo>
                  <a:pt x="24" y="136"/>
                  <a:pt x="24" y="136"/>
                  <a:pt x="24" y="136"/>
                </a:cubicBezTo>
                <a:cubicBezTo>
                  <a:pt x="24" y="96"/>
                  <a:pt x="24" y="96"/>
                  <a:pt x="24" y="96"/>
                </a:cubicBezTo>
                <a:cubicBezTo>
                  <a:pt x="115" y="96"/>
                  <a:pt x="115" y="96"/>
                  <a:pt x="115" y="96"/>
                </a:cubicBezTo>
                <a:cubicBezTo>
                  <a:pt x="135" y="116"/>
                  <a:pt x="135" y="116"/>
                  <a:pt x="135" y="116"/>
                </a:cubicBezTo>
                <a:lnTo>
                  <a:pt x="115"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1">
            <a:extLst>
              <a:ext uri="{FF2B5EF4-FFF2-40B4-BE49-F238E27FC236}">
                <a16:creationId xmlns:a16="http://schemas.microsoft.com/office/drawing/2014/main" id="{BB812E72-B4AE-473F-86AC-7CDBF2BC9555}"/>
              </a:ext>
            </a:extLst>
          </p:cNvPr>
          <p:cNvSpPr>
            <a:spLocks noEditPoints="1"/>
          </p:cNvSpPr>
          <p:nvPr/>
        </p:nvSpPr>
        <p:spPr bwMode="auto">
          <a:xfrm>
            <a:off x="5958210" y="2279665"/>
            <a:ext cx="298450" cy="366713"/>
          </a:xfrm>
          <a:custGeom>
            <a:avLst/>
            <a:gdLst>
              <a:gd name="T0" fmla="*/ 92 w 144"/>
              <a:gd name="T1" fmla="*/ 72 h 176"/>
              <a:gd name="T2" fmla="*/ 92 w 144"/>
              <a:gd name="T3" fmla="*/ 80 h 176"/>
              <a:gd name="T4" fmla="*/ 120 w 144"/>
              <a:gd name="T5" fmla="*/ 76 h 176"/>
              <a:gd name="T6" fmla="*/ 28 w 144"/>
              <a:gd name="T7" fmla="*/ 96 h 176"/>
              <a:gd name="T8" fmla="*/ 112 w 144"/>
              <a:gd name="T9" fmla="*/ 92 h 176"/>
              <a:gd name="T10" fmla="*/ 28 w 144"/>
              <a:gd name="T11" fmla="*/ 88 h 176"/>
              <a:gd name="T12" fmla="*/ 28 w 144"/>
              <a:gd name="T13" fmla="*/ 96 h 176"/>
              <a:gd name="T14" fmla="*/ 84 w 144"/>
              <a:gd name="T15" fmla="*/ 16 h 176"/>
              <a:gd name="T16" fmla="*/ 76 w 144"/>
              <a:gd name="T17" fmla="*/ 0 h 176"/>
              <a:gd name="T18" fmla="*/ 60 w 144"/>
              <a:gd name="T19" fmla="*/ 8 h 176"/>
              <a:gd name="T20" fmla="*/ 8 w 144"/>
              <a:gd name="T21" fmla="*/ 16 h 176"/>
              <a:gd name="T22" fmla="*/ 0 w 144"/>
              <a:gd name="T23" fmla="*/ 112 h 176"/>
              <a:gd name="T24" fmla="*/ 60 w 144"/>
              <a:gd name="T25" fmla="*/ 120 h 176"/>
              <a:gd name="T26" fmla="*/ 68 w 144"/>
              <a:gd name="T27" fmla="*/ 176 h 176"/>
              <a:gd name="T28" fmla="*/ 84 w 144"/>
              <a:gd name="T29" fmla="*/ 168 h 176"/>
              <a:gd name="T30" fmla="*/ 136 w 144"/>
              <a:gd name="T31" fmla="*/ 120 h 176"/>
              <a:gd name="T32" fmla="*/ 144 w 144"/>
              <a:gd name="T33" fmla="*/ 24 h 176"/>
              <a:gd name="T34" fmla="*/ 68 w 144"/>
              <a:gd name="T35" fmla="*/ 8 h 176"/>
              <a:gd name="T36" fmla="*/ 76 w 144"/>
              <a:gd name="T37" fmla="*/ 16 h 176"/>
              <a:gd name="T38" fmla="*/ 68 w 144"/>
              <a:gd name="T39" fmla="*/ 8 h 176"/>
              <a:gd name="T40" fmla="*/ 68 w 144"/>
              <a:gd name="T41" fmla="*/ 168 h 176"/>
              <a:gd name="T42" fmla="*/ 76 w 144"/>
              <a:gd name="T43" fmla="*/ 120 h 176"/>
              <a:gd name="T44" fmla="*/ 136 w 144"/>
              <a:gd name="T45" fmla="*/ 112 h 176"/>
              <a:gd name="T46" fmla="*/ 8 w 144"/>
              <a:gd name="T47" fmla="*/ 24 h 176"/>
              <a:gd name="T48" fmla="*/ 136 w 144"/>
              <a:gd name="T49" fmla="*/ 112 h 176"/>
              <a:gd name="T50" fmla="*/ 68 w 144"/>
              <a:gd name="T51" fmla="*/ 64 h 176"/>
              <a:gd name="T52" fmla="*/ 120 w 144"/>
              <a:gd name="T53" fmla="*/ 60 h 176"/>
              <a:gd name="T54" fmla="*/ 68 w 144"/>
              <a:gd name="T55" fmla="*/ 56 h 176"/>
              <a:gd name="T56" fmla="*/ 28 w 144"/>
              <a:gd name="T57" fmla="*/ 80 h 176"/>
              <a:gd name="T58" fmla="*/ 80 w 144"/>
              <a:gd name="T59" fmla="*/ 76 h 176"/>
              <a:gd name="T60" fmla="*/ 28 w 144"/>
              <a:gd name="T61" fmla="*/ 72 h 176"/>
              <a:gd name="T62" fmla="*/ 28 w 144"/>
              <a:gd name="T63" fmla="*/ 80 h 176"/>
              <a:gd name="T64" fmla="*/ 52 w 144"/>
              <a:gd name="T65" fmla="*/ 64 h 176"/>
              <a:gd name="T66" fmla="*/ 52 w 144"/>
              <a:gd name="T67" fmla="*/ 56 h 176"/>
              <a:gd name="T68" fmla="*/ 24 w 144"/>
              <a:gd name="T69" fmla="*/ 60 h 176"/>
              <a:gd name="T70" fmla="*/ 28 w 144"/>
              <a:gd name="T71" fmla="*/ 48 h 176"/>
              <a:gd name="T72" fmla="*/ 104 w 144"/>
              <a:gd name="T73" fmla="*/ 44 h 176"/>
              <a:gd name="T74" fmla="*/ 28 w 144"/>
              <a:gd name="T75" fmla="*/ 40 h 176"/>
              <a:gd name="T76" fmla="*/ 28 w 144"/>
              <a:gd name="T7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16" y="72"/>
                </a:moveTo>
                <a:cubicBezTo>
                  <a:pt x="92" y="72"/>
                  <a:pt x="92" y="72"/>
                  <a:pt x="92" y="72"/>
                </a:cubicBezTo>
                <a:cubicBezTo>
                  <a:pt x="90" y="72"/>
                  <a:pt x="88" y="74"/>
                  <a:pt x="88" y="76"/>
                </a:cubicBezTo>
                <a:cubicBezTo>
                  <a:pt x="88" y="78"/>
                  <a:pt x="90" y="80"/>
                  <a:pt x="92" y="80"/>
                </a:cubicBezTo>
                <a:cubicBezTo>
                  <a:pt x="116" y="80"/>
                  <a:pt x="116" y="80"/>
                  <a:pt x="116" y="80"/>
                </a:cubicBezTo>
                <a:cubicBezTo>
                  <a:pt x="119" y="80"/>
                  <a:pt x="120" y="78"/>
                  <a:pt x="120" y="76"/>
                </a:cubicBezTo>
                <a:cubicBezTo>
                  <a:pt x="120" y="74"/>
                  <a:pt x="119" y="72"/>
                  <a:pt x="116" y="72"/>
                </a:cubicBezTo>
                <a:moveTo>
                  <a:pt x="28" y="96"/>
                </a:moveTo>
                <a:cubicBezTo>
                  <a:pt x="108" y="96"/>
                  <a:pt x="108" y="96"/>
                  <a:pt x="108" y="96"/>
                </a:cubicBezTo>
                <a:cubicBezTo>
                  <a:pt x="111" y="96"/>
                  <a:pt x="112" y="94"/>
                  <a:pt x="112" y="92"/>
                </a:cubicBezTo>
                <a:cubicBezTo>
                  <a:pt x="112" y="90"/>
                  <a:pt x="111" y="88"/>
                  <a:pt x="108" y="88"/>
                </a:cubicBezTo>
                <a:cubicBezTo>
                  <a:pt x="28" y="88"/>
                  <a:pt x="28" y="88"/>
                  <a:pt x="28" y="88"/>
                </a:cubicBezTo>
                <a:cubicBezTo>
                  <a:pt x="26" y="88"/>
                  <a:pt x="24" y="90"/>
                  <a:pt x="24" y="92"/>
                </a:cubicBezTo>
                <a:cubicBezTo>
                  <a:pt x="24" y="94"/>
                  <a:pt x="26" y="96"/>
                  <a:pt x="28" y="96"/>
                </a:cubicBezTo>
                <a:moveTo>
                  <a:pt x="136" y="16"/>
                </a:move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8" y="16"/>
                  <a:pt x="8" y="16"/>
                  <a:pt x="8" y="16"/>
                </a:cubicBezTo>
                <a:cubicBezTo>
                  <a:pt x="4" y="16"/>
                  <a:pt x="0" y="20"/>
                  <a:pt x="0" y="24"/>
                </a:cubicBezTo>
                <a:cubicBezTo>
                  <a:pt x="0" y="112"/>
                  <a:pt x="0" y="112"/>
                  <a:pt x="0" y="112"/>
                </a:cubicBezTo>
                <a:cubicBezTo>
                  <a:pt x="0" y="116"/>
                  <a:pt x="4" y="120"/>
                  <a:pt x="8" y="120"/>
                </a:cubicBezTo>
                <a:cubicBezTo>
                  <a:pt x="60" y="120"/>
                  <a:pt x="60" y="120"/>
                  <a:pt x="60" y="120"/>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20"/>
                  <a:pt x="84" y="120"/>
                  <a:pt x="84" y="120"/>
                </a:cubicBezTo>
                <a:cubicBezTo>
                  <a:pt x="136" y="120"/>
                  <a:pt x="136" y="120"/>
                  <a:pt x="136" y="120"/>
                </a:cubicBezTo>
                <a:cubicBezTo>
                  <a:pt x="141" y="120"/>
                  <a:pt x="144" y="116"/>
                  <a:pt x="144" y="112"/>
                </a:cubicBezTo>
                <a:cubicBezTo>
                  <a:pt x="144" y="24"/>
                  <a:pt x="144" y="24"/>
                  <a:pt x="144" y="24"/>
                </a:cubicBezTo>
                <a:cubicBezTo>
                  <a:pt x="144" y="20"/>
                  <a:pt x="141" y="16"/>
                  <a:pt x="136" y="16"/>
                </a:cubicBezTo>
                <a:moveTo>
                  <a:pt x="68" y="8"/>
                </a:moveTo>
                <a:cubicBezTo>
                  <a:pt x="76" y="8"/>
                  <a:pt x="76" y="8"/>
                  <a:pt x="76" y="8"/>
                </a:cubicBezTo>
                <a:cubicBezTo>
                  <a:pt x="76" y="16"/>
                  <a:pt x="76" y="16"/>
                  <a:pt x="76" y="16"/>
                </a:cubicBezTo>
                <a:cubicBezTo>
                  <a:pt x="68" y="16"/>
                  <a:pt x="68" y="16"/>
                  <a:pt x="68" y="16"/>
                </a:cubicBezTo>
                <a:lnTo>
                  <a:pt x="68" y="8"/>
                </a:lnTo>
                <a:close/>
                <a:moveTo>
                  <a:pt x="76" y="168"/>
                </a:moveTo>
                <a:cubicBezTo>
                  <a:pt x="68" y="168"/>
                  <a:pt x="68" y="168"/>
                  <a:pt x="68" y="168"/>
                </a:cubicBezTo>
                <a:cubicBezTo>
                  <a:pt x="68" y="120"/>
                  <a:pt x="68" y="120"/>
                  <a:pt x="68" y="120"/>
                </a:cubicBezTo>
                <a:cubicBezTo>
                  <a:pt x="76" y="120"/>
                  <a:pt x="76" y="120"/>
                  <a:pt x="76" y="120"/>
                </a:cubicBezTo>
                <a:lnTo>
                  <a:pt x="76" y="168"/>
                </a:lnTo>
                <a:close/>
                <a:moveTo>
                  <a:pt x="136" y="112"/>
                </a:moveTo>
                <a:cubicBezTo>
                  <a:pt x="8" y="112"/>
                  <a:pt x="8" y="112"/>
                  <a:pt x="8" y="112"/>
                </a:cubicBezTo>
                <a:cubicBezTo>
                  <a:pt x="8" y="24"/>
                  <a:pt x="8" y="24"/>
                  <a:pt x="8" y="24"/>
                </a:cubicBezTo>
                <a:cubicBezTo>
                  <a:pt x="136" y="24"/>
                  <a:pt x="136" y="24"/>
                  <a:pt x="136" y="24"/>
                </a:cubicBezTo>
                <a:lnTo>
                  <a:pt x="136" y="112"/>
                </a:lnTo>
                <a:close/>
                <a:moveTo>
                  <a:pt x="64" y="60"/>
                </a:moveTo>
                <a:cubicBezTo>
                  <a:pt x="64" y="62"/>
                  <a:pt x="66" y="64"/>
                  <a:pt x="68" y="64"/>
                </a:cubicBezTo>
                <a:cubicBezTo>
                  <a:pt x="116" y="64"/>
                  <a:pt x="116" y="64"/>
                  <a:pt x="116" y="64"/>
                </a:cubicBezTo>
                <a:cubicBezTo>
                  <a:pt x="119" y="64"/>
                  <a:pt x="120" y="62"/>
                  <a:pt x="120" y="60"/>
                </a:cubicBezTo>
                <a:cubicBezTo>
                  <a:pt x="120" y="58"/>
                  <a:pt x="119" y="56"/>
                  <a:pt x="116" y="56"/>
                </a:cubicBezTo>
                <a:cubicBezTo>
                  <a:pt x="68" y="56"/>
                  <a:pt x="68" y="56"/>
                  <a:pt x="68" y="56"/>
                </a:cubicBezTo>
                <a:cubicBezTo>
                  <a:pt x="66" y="56"/>
                  <a:pt x="64" y="58"/>
                  <a:pt x="64" y="60"/>
                </a:cubicBezTo>
                <a:moveTo>
                  <a:pt x="28" y="80"/>
                </a:moveTo>
                <a:cubicBezTo>
                  <a:pt x="76" y="80"/>
                  <a:pt x="76" y="80"/>
                  <a:pt x="76" y="80"/>
                </a:cubicBezTo>
                <a:cubicBezTo>
                  <a:pt x="79" y="80"/>
                  <a:pt x="80" y="78"/>
                  <a:pt x="80" y="76"/>
                </a:cubicBezTo>
                <a:cubicBezTo>
                  <a:pt x="80" y="74"/>
                  <a:pt x="79" y="72"/>
                  <a:pt x="76" y="72"/>
                </a:cubicBezTo>
                <a:cubicBezTo>
                  <a:pt x="28" y="72"/>
                  <a:pt x="28" y="72"/>
                  <a:pt x="28" y="72"/>
                </a:cubicBezTo>
                <a:cubicBezTo>
                  <a:pt x="26" y="72"/>
                  <a:pt x="24" y="74"/>
                  <a:pt x="24" y="76"/>
                </a:cubicBezTo>
                <a:cubicBezTo>
                  <a:pt x="24" y="78"/>
                  <a:pt x="26" y="80"/>
                  <a:pt x="28" y="80"/>
                </a:cubicBezTo>
                <a:moveTo>
                  <a:pt x="28" y="64"/>
                </a:moveTo>
                <a:cubicBezTo>
                  <a:pt x="52" y="64"/>
                  <a:pt x="52" y="64"/>
                  <a:pt x="52" y="64"/>
                </a:cubicBezTo>
                <a:cubicBezTo>
                  <a:pt x="55" y="64"/>
                  <a:pt x="56" y="62"/>
                  <a:pt x="56" y="60"/>
                </a:cubicBezTo>
                <a:cubicBezTo>
                  <a:pt x="56" y="58"/>
                  <a:pt x="55" y="56"/>
                  <a:pt x="52" y="56"/>
                </a:cubicBezTo>
                <a:cubicBezTo>
                  <a:pt x="28" y="56"/>
                  <a:pt x="28" y="56"/>
                  <a:pt x="28" y="56"/>
                </a:cubicBezTo>
                <a:cubicBezTo>
                  <a:pt x="26" y="56"/>
                  <a:pt x="24" y="58"/>
                  <a:pt x="24" y="60"/>
                </a:cubicBezTo>
                <a:cubicBezTo>
                  <a:pt x="24" y="62"/>
                  <a:pt x="26" y="64"/>
                  <a:pt x="28" y="64"/>
                </a:cubicBezTo>
                <a:moveTo>
                  <a:pt x="28" y="48"/>
                </a:moveTo>
                <a:cubicBezTo>
                  <a:pt x="100" y="48"/>
                  <a:pt x="100" y="48"/>
                  <a:pt x="100" y="48"/>
                </a:cubicBezTo>
                <a:cubicBezTo>
                  <a:pt x="103" y="48"/>
                  <a:pt x="104" y="46"/>
                  <a:pt x="104" y="44"/>
                </a:cubicBezTo>
                <a:cubicBezTo>
                  <a:pt x="104" y="42"/>
                  <a:pt x="103" y="40"/>
                  <a:pt x="100" y="40"/>
                </a:cubicBezTo>
                <a:cubicBezTo>
                  <a:pt x="28" y="40"/>
                  <a:pt x="28" y="40"/>
                  <a:pt x="28" y="40"/>
                </a:cubicBezTo>
                <a:cubicBezTo>
                  <a:pt x="26" y="40"/>
                  <a:pt x="24" y="42"/>
                  <a:pt x="24" y="44"/>
                </a:cubicBezTo>
                <a:cubicBezTo>
                  <a:pt x="24" y="46"/>
                  <a:pt x="26" y="48"/>
                  <a:pt x="28" y="4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82">
            <a:extLst>
              <a:ext uri="{FF2B5EF4-FFF2-40B4-BE49-F238E27FC236}">
                <a16:creationId xmlns:a16="http://schemas.microsoft.com/office/drawing/2014/main" id="{97BD68A6-6ED9-4F28-BFCC-B2FBF5841AD7}"/>
              </a:ext>
            </a:extLst>
          </p:cNvPr>
          <p:cNvSpPr>
            <a:spLocks noEditPoints="1"/>
          </p:cNvSpPr>
          <p:nvPr/>
        </p:nvSpPr>
        <p:spPr bwMode="auto">
          <a:xfrm>
            <a:off x="6590233" y="2313002"/>
            <a:ext cx="365125" cy="300038"/>
          </a:xfrm>
          <a:custGeom>
            <a:avLst/>
            <a:gdLst>
              <a:gd name="T0" fmla="*/ 108 w 176"/>
              <a:gd name="T1" fmla="*/ 56 h 144"/>
              <a:gd name="T2" fmla="*/ 84 w 176"/>
              <a:gd name="T3" fmla="*/ 56 h 144"/>
              <a:gd name="T4" fmla="*/ 80 w 176"/>
              <a:gd name="T5" fmla="*/ 60 h 144"/>
              <a:gd name="T6" fmla="*/ 84 w 176"/>
              <a:gd name="T7" fmla="*/ 64 h 144"/>
              <a:gd name="T8" fmla="*/ 97 w 176"/>
              <a:gd name="T9" fmla="*/ 64 h 144"/>
              <a:gd name="T10" fmla="*/ 64 w 176"/>
              <a:gd name="T11" fmla="*/ 116 h 144"/>
              <a:gd name="T12" fmla="*/ 64 w 176"/>
              <a:gd name="T13" fmla="*/ 116 h 144"/>
              <a:gd name="T14" fmla="*/ 64 w 176"/>
              <a:gd name="T15" fmla="*/ 116 h 144"/>
              <a:gd name="T16" fmla="*/ 68 w 176"/>
              <a:gd name="T17" fmla="*/ 120 h 144"/>
              <a:gd name="T18" fmla="*/ 72 w 176"/>
              <a:gd name="T19" fmla="*/ 116 h 144"/>
              <a:gd name="T20" fmla="*/ 72 w 176"/>
              <a:gd name="T21" fmla="*/ 116 h 144"/>
              <a:gd name="T22" fmla="*/ 104 w 176"/>
              <a:gd name="T23" fmla="*/ 68 h 144"/>
              <a:gd name="T24" fmla="*/ 104 w 176"/>
              <a:gd name="T25" fmla="*/ 84 h 144"/>
              <a:gd name="T26" fmla="*/ 108 w 176"/>
              <a:gd name="T27" fmla="*/ 88 h 144"/>
              <a:gd name="T28" fmla="*/ 112 w 176"/>
              <a:gd name="T29" fmla="*/ 84 h 144"/>
              <a:gd name="T30" fmla="*/ 112 w 176"/>
              <a:gd name="T31" fmla="*/ 60 h 144"/>
              <a:gd name="T32" fmla="*/ 108 w 176"/>
              <a:gd name="T33" fmla="*/ 56 h 144"/>
              <a:gd name="T34" fmla="*/ 174 w 176"/>
              <a:gd name="T35" fmla="*/ 120 h 144"/>
              <a:gd name="T36" fmla="*/ 102 w 176"/>
              <a:gd name="T37" fmla="*/ 8 h 144"/>
              <a:gd name="T38" fmla="*/ 88 w 176"/>
              <a:gd name="T39" fmla="*/ 0 h 144"/>
              <a:gd name="T40" fmla="*/ 74 w 176"/>
              <a:gd name="T41" fmla="*/ 8 h 144"/>
              <a:gd name="T42" fmla="*/ 2 w 176"/>
              <a:gd name="T43" fmla="*/ 120 h 144"/>
              <a:gd name="T44" fmla="*/ 0 w 176"/>
              <a:gd name="T45" fmla="*/ 128 h 144"/>
              <a:gd name="T46" fmla="*/ 16 w 176"/>
              <a:gd name="T47" fmla="*/ 144 h 144"/>
              <a:gd name="T48" fmla="*/ 160 w 176"/>
              <a:gd name="T49" fmla="*/ 144 h 144"/>
              <a:gd name="T50" fmla="*/ 176 w 176"/>
              <a:gd name="T51" fmla="*/ 128 h 144"/>
              <a:gd name="T52" fmla="*/ 174 w 176"/>
              <a:gd name="T53" fmla="*/ 120 h 144"/>
              <a:gd name="T54" fmla="*/ 160 w 176"/>
              <a:gd name="T55" fmla="*/ 136 h 144"/>
              <a:gd name="T56" fmla="*/ 16 w 176"/>
              <a:gd name="T57" fmla="*/ 136 h 144"/>
              <a:gd name="T58" fmla="*/ 8 w 176"/>
              <a:gd name="T59" fmla="*/ 128 h 144"/>
              <a:gd name="T60" fmla="*/ 9 w 176"/>
              <a:gd name="T61" fmla="*/ 125 h 144"/>
              <a:gd name="T62" fmla="*/ 9 w 176"/>
              <a:gd name="T63" fmla="*/ 124 h 144"/>
              <a:gd name="T64" fmla="*/ 81 w 176"/>
              <a:gd name="T65" fmla="*/ 12 h 144"/>
              <a:gd name="T66" fmla="*/ 81 w 176"/>
              <a:gd name="T67" fmla="*/ 12 h 144"/>
              <a:gd name="T68" fmla="*/ 88 w 176"/>
              <a:gd name="T69" fmla="*/ 8 h 144"/>
              <a:gd name="T70" fmla="*/ 95 w 176"/>
              <a:gd name="T71" fmla="*/ 11 h 144"/>
              <a:gd name="T72" fmla="*/ 96 w 176"/>
              <a:gd name="T73" fmla="*/ 12 h 144"/>
              <a:gd name="T74" fmla="*/ 168 w 176"/>
              <a:gd name="T75" fmla="*/ 124 h 144"/>
              <a:gd name="T76" fmla="*/ 168 w 176"/>
              <a:gd name="T77" fmla="*/ 125 h 144"/>
              <a:gd name="T78" fmla="*/ 168 w 176"/>
              <a:gd name="T79" fmla="*/ 128 h 144"/>
              <a:gd name="T80" fmla="*/ 160 w 176"/>
              <a:gd name="T8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44">
                <a:moveTo>
                  <a:pt x="108" y="56"/>
                </a:moveTo>
                <a:cubicBezTo>
                  <a:pt x="84" y="56"/>
                  <a:pt x="84" y="56"/>
                  <a:pt x="84" y="56"/>
                </a:cubicBezTo>
                <a:cubicBezTo>
                  <a:pt x="82" y="56"/>
                  <a:pt x="80" y="58"/>
                  <a:pt x="80" y="60"/>
                </a:cubicBezTo>
                <a:cubicBezTo>
                  <a:pt x="80" y="62"/>
                  <a:pt x="82" y="64"/>
                  <a:pt x="84" y="64"/>
                </a:cubicBezTo>
                <a:cubicBezTo>
                  <a:pt x="97" y="64"/>
                  <a:pt x="97" y="64"/>
                  <a:pt x="97" y="64"/>
                </a:cubicBezTo>
                <a:cubicBezTo>
                  <a:pt x="84" y="74"/>
                  <a:pt x="64" y="95"/>
                  <a:pt x="64" y="116"/>
                </a:cubicBezTo>
                <a:cubicBezTo>
                  <a:pt x="64" y="116"/>
                  <a:pt x="64" y="116"/>
                  <a:pt x="64" y="116"/>
                </a:cubicBezTo>
                <a:cubicBezTo>
                  <a:pt x="64" y="116"/>
                  <a:pt x="64" y="116"/>
                  <a:pt x="64" y="116"/>
                </a:cubicBezTo>
                <a:cubicBezTo>
                  <a:pt x="64" y="118"/>
                  <a:pt x="66" y="120"/>
                  <a:pt x="68" y="120"/>
                </a:cubicBezTo>
                <a:cubicBezTo>
                  <a:pt x="71" y="120"/>
                  <a:pt x="72" y="118"/>
                  <a:pt x="72" y="116"/>
                </a:cubicBezTo>
                <a:cubicBezTo>
                  <a:pt x="72" y="116"/>
                  <a:pt x="72" y="116"/>
                  <a:pt x="72" y="116"/>
                </a:cubicBezTo>
                <a:cubicBezTo>
                  <a:pt x="72" y="97"/>
                  <a:pt x="93" y="77"/>
                  <a:pt x="104" y="68"/>
                </a:cubicBezTo>
                <a:cubicBezTo>
                  <a:pt x="104" y="84"/>
                  <a:pt x="104" y="84"/>
                  <a:pt x="104" y="84"/>
                </a:cubicBezTo>
                <a:cubicBezTo>
                  <a:pt x="104" y="86"/>
                  <a:pt x="106" y="88"/>
                  <a:pt x="108" y="88"/>
                </a:cubicBezTo>
                <a:cubicBezTo>
                  <a:pt x="111" y="88"/>
                  <a:pt x="112" y="86"/>
                  <a:pt x="112" y="84"/>
                </a:cubicBezTo>
                <a:cubicBezTo>
                  <a:pt x="112" y="60"/>
                  <a:pt x="112" y="60"/>
                  <a:pt x="112" y="60"/>
                </a:cubicBezTo>
                <a:cubicBezTo>
                  <a:pt x="112" y="58"/>
                  <a:pt x="111" y="56"/>
                  <a:pt x="108" y="56"/>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7" y="144"/>
                  <a:pt x="16" y="144"/>
                </a:cubicBezTo>
                <a:cubicBezTo>
                  <a:pt x="160" y="144"/>
                  <a:pt x="160" y="144"/>
                  <a:pt x="160" y="144"/>
                </a:cubicBezTo>
                <a:cubicBezTo>
                  <a:pt x="169" y="144"/>
                  <a:pt x="176" y="137"/>
                  <a:pt x="176" y="128"/>
                </a:cubicBezTo>
                <a:cubicBezTo>
                  <a:pt x="176" y="122"/>
                  <a:pt x="174" y="120"/>
                  <a:pt x="174" y="120"/>
                </a:cubicBezTo>
                <a:moveTo>
                  <a:pt x="160" y="136"/>
                </a:moveTo>
                <a:cubicBezTo>
                  <a:pt x="16" y="136"/>
                  <a:pt x="16" y="136"/>
                  <a:pt x="16" y="136"/>
                </a:cubicBezTo>
                <a:cubicBezTo>
                  <a:pt x="12" y="136"/>
                  <a:pt x="8" y="132"/>
                  <a:pt x="8" y="128"/>
                </a:cubicBezTo>
                <a:cubicBezTo>
                  <a:pt x="8" y="126"/>
                  <a:pt x="9" y="125"/>
                  <a:pt x="9" y="125"/>
                </a:cubicBezTo>
                <a:cubicBezTo>
                  <a:pt x="9" y="125"/>
                  <a:pt x="9" y="125"/>
                  <a:pt x="9" y="124"/>
                </a:cubicBezTo>
                <a:cubicBezTo>
                  <a:pt x="81" y="12"/>
                  <a:pt x="81" y="12"/>
                  <a:pt x="81" y="12"/>
                </a:cubicBezTo>
                <a:cubicBezTo>
                  <a:pt x="81" y="12"/>
                  <a:pt x="81" y="12"/>
                  <a:pt x="81" y="12"/>
                </a:cubicBezTo>
                <a:cubicBezTo>
                  <a:pt x="81" y="12"/>
                  <a:pt x="84" y="8"/>
                  <a:pt x="88" y="8"/>
                </a:cubicBezTo>
                <a:cubicBezTo>
                  <a:pt x="93" y="8"/>
                  <a:pt x="95" y="11"/>
                  <a:pt x="95" y="11"/>
                </a:cubicBezTo>
                <a:cubicBezTo>
                  <a:pt x="95" y="12"/>
                  <a:pt x="95" y="12"/>
                  <a:pt x="96" y="12"/>
                </a:cubicBezTo>
                <a:cubicBezTo>
                  <a:pt x="168" y="124"/>
                  <a:pt x="168" y="124"/>
                  <a:pt x="168" y="124"/>
                </a:cubicBezTo>
                <a:cubicBezTo>
                  <a:pt x="168" y="125"/>
                  <a:pt x="168" y="125"/>
                  <a:pt x="168" y="125"/>
                </a:cubicBezTo>
                <a:cubicBezTo>
                  <a:pt x="168" y="125"/>
                  <a:pt x="168" y="126"/>
                  <a:pt x="168" y="128"/>
                </a:cubicBezTo>
                <a:cubicBezTo>
                  <a:pt x="168" y="132"/>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83">
            <a:extLst>
              <a:ext uri="{FF2B5EF4-FFF2-40B4-BE49-F238E27FC236}">
                <a16:creationId xmlns:a16="http://schemas.microsoft.com/office/drawing/2014/main" id="{30AA179E-786E-4564-8191-6354AB4D5DE7}"/>
              </a:ext>
            </a:extLst>
          </p:cNvPr>
          <p:cNvSpPr>
            <a:spLocks noEditPoints="1"/>
          </p:cNvSpPr>
          <p:nvPr/>
        </p:nvSpPr>
        <p:spPr bwMode="auto">
          <a:xfrm>
            <a:off x="7288931"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84">
            <a:extLst>
              <a:ext uri="{FF2B5EF4-FFF2-40B4-BE49-F238E27FC236}">
                <a16:creationId xmlns:a16="http://schemas.microsoft.com/office/drawing/2014/main" id="{93DE7172-8EF9-4B88-8DF5-B43E30553703}"/>
              </a:ext>
            </a:extLst>
          </p:cNvPr>
          <p:cNvSpPr>
            <a:spLocks noEditPoints="1"/>
          </p:cNvSpPr>
          <p:nvPr/>
        </p:nvSpPr>
        <p:spPr bwMode="auto">
          <a:xfrm>
            <a:off x="7987629"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 name="T76" fmla="*/ 103 w 176"/>
              <a:gd name="T77" fmla="*/ 33 h 176"/>
              <a:gd name="T78" fmla="*/ 96 w 176"/>
              <a:gd name="T79" fmla="*/ 36 h 176"/>
              <a:gd name="T80" fmla="*/ 111 w 176"/>
              <a:gd name="T81" fmla="*/ 52 h 176"/>
              <a:gd name="T82" fmla="*/ 52 w 176"/>
              <a:gd name="T83" fmla="*/ 56 h 176"/>
              <a:gd name="T84" fmla="*/ 111 w 176"/>
              <a:gd name="T85" fmla="*/ 60 h 176"/>
              <a:gd name="T86" fmla="*/ 96 w 176"/>
              <a:gd name="T87" fmla="*/ 76 h 176"/>
              <a:gd name="T88" fmla="*/ 103 w 176"/>
              <a:gd name="T89" fmla="*/ 79 h 176"/>
              <a:gd name="T90" fmla="*/ 124 w 176"/>
              <a:gd name="T91" fmla="*/ 56 h 176"/>
              <a:gd name="T92" fmla="*/ 103 w 176"/>
              <a:gd name="T93" fmla="*/ 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moveTo>
                  <a:pt x="103" y="33"/>
                </a:moveTo>
                <a:cubicBezTo>
                  <a:pt x="102" y="32"/>
                  <a:pt x="101" y="32"/>
                  <a:pt x="100" y="32"/>
                </a:cubicBezTo>
                <a:cubicBezTo>
                  <a:pt x="98" y="32"/>
                  <a:pt x="96" y="34"/>
                  <a:pt x="96" y="36"/>
                </a:cubicBezTo>
                <a:cubicBezTo>
                  <a:pt x="96" y="37"/>
                  <a:pt x="97" y="38"/>
                  <a:pt x="97" y="39"/>
                </a:cubicBezTo>
                <a:cubicBezTo>
                  <a:pt x="111" y="52"/>
                  <a:pt x="111" y="52"/>
                  <a:pt x="111" y="52"/>
                </a:cubicBezTo>
                <a:cubicBezTo>
                  <a:pt x="56" y="52"/>
                  <a:pt x="56" y="52"/>
                  <a:pt x="56" y="52"/>
                </a:cubicBezTo>
                <a:cubicBezTo>
                  <a:pt x="54" y="52"/>
                  <a:pt x="52" y="54"/>
                  <a:pt x="52" y="56"/>
                </a:cubicBezTo>
                <a:cubicBezTo>
                  <a:pt x="52" y="58"/>
                  <a:pt x="54" y="60"/>
                  <a:pt x="56" y="60"/>
                </a:cubicBezTo>
                <a:cubicBezTo>
                  <a:pt x="111" y="60"/>
                  <a:pt x="111" y="60"/>
                  <a:pt x="111" y="60"/>
                </a:cubicBezTo>
                <a:cubicBezTo>
                  <a:pt x="97" y="73"/>
                  <a:pt x="97" y="73"/>
                  <a:pt x="97" y="73"/>
                </a:cubicBezTo>
                <a:cubicBezTo>
                  <a:pt x="97" y="74"/>
                  <a:pt x="96" y="75"/>
                  <a:pt x="96" y="76"/>
                </a:cubicBezTo>
                <a:cubicBezTo>
                  <a:pt x="96" y="78"/>
                  <a:pt x="98" y="80"/>
                  <a:pt x="100" y="80"/>
                </a:cubicBezTo>
                <a:cubicBezTo>
                  <a:pt x="101" y="80"/>
                  <a:pt x="102" y="80"/>
                  <a:pt x="103" y="79"/>
                </a:cubicBezTo>
                <a:cubicBezTo>
                  <a:pt x="123" y="59"/>
                  <a:pt x="123" y="59"/>
                  <a:pt x="123" y="59"/>
                </a:cubicBezTo>
                <a:cubicBezTo>
                  <a:pt x="124" y="58"/>
                  <a:pt x="124" y="57"/>
                  <a:pt x="124" y="56"/>
                </a:cubicBezTo>
                <a:cubicBezTo>
                  <a:pt x="124" y="55"/>
                  <a:pt x="124" y="54"/>
                  <a:pt x="123" y="53"/>
                </a:cubicBezTo>
                <a:lnTo>
                  <a:pt x="103" y="3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94">
            <a:extLst>
              <a:ext uri="{FF2B5EF4-FFF2-40B4-BE49-F238E27FC236}">
                <a16:creationId xmlns:a16="http://schemas.microsoft.com/office/drawing/2014/main" id="{DCC5E43D-A9C7-46AA-A9DE-8AD6E58E1178}"/>
              </a:ext>
            </a:extLst>
          </p:cNvPr>
          <p:cNvSpPr>
            <a:spLocks noEditPoints="1"/>
          </p:cNvSpPr>
          <p:nvPr/>
        </p:nvSpPr>
        <p:spPr bwMode="auto">
          <a:xfrm>
            <a:off x="8400718" y="3684749"/>
            <a:ext cx="192114" cy="352863"/>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52 w 96"/>
              <a:gd name="T11" fmla="*/ 12 h 176"/>
              <a:gd name="T12" fmla="*/ 44 w 96"/>
              <a:gd name="T13" fmla="*/ 12 h 176"/>
              <a:gd name="T14" fmla="*/ 40 w 96"/>
              <a:gd name="T15" fmla="*/ 16 h 176"/>
              <a:gd name="T16" fmla="*/ 44 w 96"/>
              <a:gd name="T17" fmla="*/ 20 h 176"/>
              <a:gd name="T18" fmla="*/ 52 w 96"/>
              <a:gd name="T19" fmla="*/ 20 h 176"/>
              <a:gd name="T20" fmla="*/ 56 w 96"/>
              <a:gd name="T21" fmla="*/ 16 h 176"/>
              <a:gd name="T22" fmla="*/ 52 w 96"/>
              <a:gd name="T23" fmla="*/ 12 h 176"/>
              <a:gd name="T24" fmla="*/ 80 w 96"/>
              <a:gd name="T25" fmla="*/ 0 h 176"/>
              <a:gd name="T26" fmla="*/ 16 w 96"/>
              <a:gd name="T27" fmla="*/ 0 h 176"/>
              <a:gd name="T28" fmla="*/ 0 w 96"/>
              <a:gd name="T29" fmla="*/ 16 h 176"/>
              <a:gd name="T30" fmla="*/ 0 w 96"/>
              <a:gd name="T31" fmla="*/ 160 h 176"/>
              <a:gd name="T32" fmla="*/ 16 w 96"/>
              <a:gd name="T33" fmla="*/ 176 h 176"/>
              <a:gd name="T34" fmla="*/ 80 w 96"/>
              <a:gd name="T35" fmla="*/ 176 h 176"/>
              <a:gd name="T36" fmla="*/ 96 w 96"/>
              <a:gd name="T37" fmla="*/ 160 h 176"/>
              <a:gd name="T38" fmla="*/ 96 w 96"/>
              <a:gd name="T39" fmla="*/ 16 h 176"/>
              <a:gd name="T40" fmla="*/ 80 w 96"/>
              <a:gd name="T41" fmla="*/ 0 h 176"/>
              <a:gd name="T42" fmla="*/ 88 w 96"/>
              <a:gd name="T43" fmla="*/ 160 h 176"/>
              <a:gd name="T44" fmla="*/ 80 w 96"/>
              <a:gd name="T45" fmla="*/ 168 h 176"/>
              <a:gd name="T46" fmla="*/ 16 w 96"/>
              <a:gd name="T47" fmla="*/ 168 h 176"/>
              <a:gd name="T48" fmla="*/ 8 w 96"/>
              <a:gd name="T49" fmla="*/ 160 h 176"/>
              <a:gd name="T50" fmla="*/ 8 w 96"/>
              <a:gd name="T51" fmla="*/ 152 h 176"/>
              <a:gd name="T52" fmla="*/ 88 w 96"/>
              <a:gd name="T53" fmla="*/ 152 h 176"/>
              <a:gd name="T54" fmla="*/ 88 w 96"/>
              <a:gd name="T55" fmla="*/ 160 h 176"/>
              <a:gd name="T56" fmla="*/ 88 w 96"/>
              <a:gd name="T57" fmla="*/ 144 h 176"/>
              <a:gd name="T58" fmla="*/ 8 w 96"/>
              <a:gd name="T59" fmla="*/ 144 h 176"/>
              <a:gd name="T60" fmla="*/ 8 w 96"/>
              <a:gd name="T61" fmla="*/ 32 h 176"/>
              <a:gd name="T62" fmla="*/ 88 w 96"/>
              <a:gd name="T63" fmla="*/ 32 h 176"/>
              <a:gd name="T64" fmla="*/ 88 w 96"/>
              <a:gd name="T65" fmla="*/ 144 h 176"/>
              <a:gd name="T66" fmla="*/ 88 w 96"/>
              <a:gd name="T67" fmla="*/ 24 h 176"/>
              <a:gd name="T68" fmla="*/ 8 w 96"/>
              <a:gd name="T69" fmla="*/ 24 h 176"/>
              <a:gd name="T70" fmla="*/ 8 w 96"/>
              <a:gd name="T71" fmla="*/ 16 h 176"/>
              <a:gd name="T72" fmla="*/ 16 w 96"/>
              <a:gd name="T73" fmla="*/ 8 h 176"/>
              <a:gd name="T74" fmla="*/ 80 w 96"/>
              <a:gd name="T75" fmla="*/ 8 h 176"/>
              <a:gd name="T76" fmla="*/ 88 w 96"/>
              <a:gd name="T77" fmla="*/ 16 h 176"/>
              <a:gd name="T78" fmla="*/ 88 w 96"/>
              <a:gd name="T7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3"/>
                  <a:pt x="52" y="160"/>
                </a:cubicBezTo>
                <a:cubicBezTo>
                  <a:pt x="52" y="158"/>
                  <a:pt x="50" y="156"/>
                  <a:pt x="48" y="156"/>
                </a:cubicBezTo>
                <a:cubicBezTo>
                  <a:pt x="45" y="156"/>
                  <a:pt x="44" y="158"/>
                  <a:pt x="44" y="160"/>
                </a:cubicBezTo>
                <a:cubicBezTo>
                  <a:pt x="44" y="163"/>
                  <a:pt x="45" y="164"/>
                  <a:pt x="48" y="164"/>
                </a:cubicBezTo>
                <a:moveTo>
                  <a:pt x="52" y="12"/>
                </a:moveTo>
                <a:cubicBezTo>
                  <a:pt x="44" y="12"/>
                  <a:pt x="44" y="12"/>
                  <a:pt x="44" y="12"/>
                </a:cubicBezTo>
                <a:cubicBezTo>
                  <a:pt x="41" y="12"/>
                  <a:pt x="40" y="14"/>
                  <a:pt x="40" y="16"/>
                </a:cubicBezTo>
                <a:cubicBezTo>
                  <a:pt x="40" y="19"/>
                  <a:pt x="41" y="20"/>
                  <a:pt x="44" y="20"/>
                </a:cubicBezTo>
                <a:cubicBezTo>
                  <a:pt x="52" y="20"/>
                  <a:pt x="52" y="20"/>
                  <a:pt x="52" y="20"/>
                </a:cubicBezTo>
                <a:cubicBezTo>
                  <a:pt x="54" y="20"/>
                  <a:pt x="56" y="19"/>
                  <a:pt x="56" y="16"/>
                </a:cubicBezTo>
                <a:cubicBezTo>
                  <a:pt x="56" y="14"/>
                  <a:pt x="54" y="12"/>
                  <a:pt x="52" y="12"/>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8" y="176"/>
                  <a:pt x="96" y="169"/>
                  <a:pt x="96" y="160"/>
                </a:cubicBezTo>
                <a:cubicBezTo>
                  <a:pt x="96" y="16"/>
                  <a:pt x="96" y="16"/>
                  <a:pt x="96" y="16"/>
                </a:cubicBezTo>
                <a:cubicBezTo>
                  <a:pt x="96" y="7"/>
                  <a:pt x="88" y="0"/>
                  <a:pt x="80" y="0"/>
                </a:cubicBezTo>
                <a:moveTo>
                  <a:pt x="88" y="160"/>
                </a:moveTo>
                <a:cubicBezTo>
                  <a:pt x="88" y="165"/>
                  <a:pt x="84" y="168"/>
                  <a:pt x="80" y="168"/>
                </a:cubicBezTo>
                <a:cubicBezTo>
                  <a:pt x="16" y="168"/>
                  <a:pt x="16" y="168"/>
                  <a:pt x="16" y="168"/>
                </a:cubicBezTo>
                <a:cubicBezTo>
                  <a:pt x="11" y="168"/>
                  <a:pt x="8" y="165"/>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1" y="8"/>
                  <a:pt x="16" y="8"/>
                </a:cubicBezTo>
                <a:cubicBezTo>
                  <a:pt x="80" y="8"/>
                  <a:pt x="80" y="8"/>
                  <a:pt x="80" y="8"/>
                </a:cubicBezTo>
                <a:cubicBezTo>
                  <a:pt x="84" y="8"/>
                  <a:pt x="88" y="12"/>
                  <a:pt x="88" y="16"/>
                </a:cubicBezTo>
                <a:lnTo>
                  <a:pt x="8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95">
            <a:extLst>
              <a:ext uri="{FF2B5EF4-FFF2-40B4-BE49-F238E27FC236}">
                <a16:creationId xmlns:a16="http://schemas.microsoft.com/office/drawing/2014/main" id="{73B23B51-DB9E-4A0C-8D74-4BDE9DC416B0}"/>
              </a:ext>
            </a:extLst>
          </p:cNvPr>
          <p:cNvSpPr>
            <a:spLocks noEditPoints="1"/>
          </p:cNvSpPr>
          <p:nvPr/>
        </p:nvSpPr>
        <p:spPr bwMode="auto">
          <a:xfrm>
            <a:off x="8896249" y="3684749"/>
            <a:ext cx="256807" cy="352863"/>
          </a:xfrm>
          <a:custGeom>
            <a:avLst/>
            <a:gdLst>
              <a:gd name="T0" fmla="*/ 60 w 128"/>
              <a:gd name="T1" fmla="*/ 20 h 176"/>
              <a:gd name="T2" fmla="*/ 68 w 128"/>
              <a:gd name="T3" fmla="*/ 20 h 176"/>
              <a:gd name="T4" fmla="*/ 72 w 128"/>
              <a:gd name="T5" fmla="*/ 16 h 176"/>
              <a:gd name="T6" fmla="*/ 68 w 128"/>
              <a:gd name="T7" fmla="*/ 12 h 176"/>
              <a:gd name="T8" fmla="*/ 60 w 128"/>
              <a:gd name="T9" fmla="*/ 12 h 176"/>
              <a:gd name="T10" fmla="*/ 56 w 128"/>
              <a:gd name="T11" fmla="*/ 16 h 176"/>
              <a:gd name="T12" fmla="*/ 60 w 128"/>
              <a:gd name="T13" fmla="*/ 20 h 176"/>
              <a:gd name="T14" fmla="*/ 64 w 128"/>
              <a:gd name="T15" fmla="*/ 156 h 176"/>
              <a:gd name="T16" fmla="*/ 60 w 128"/>
              <a:gd name="T17" fmla="*/ 160 h 176"/>
              <a:gd name="T18" fmla="*/ 64 w 128"/>
              <a:gd name="T19" fmla="*/ 164 h 176"/>
              <a:gd name="T20" fmla="*/ 68 w 128"/>
              <a:gd name="T21" fmla="*/ 160 h 176"/>
              <a:gd name="T22" fmla="*/ 64 w 128"/>
              <a:gd name="T23" fmla="*/ 156 h 176"/>
              <a:gd name="T24" fmla="*/ 16 w 128"/>
              <a:gd name="T25" fmla="*/ 152 h 176"/>
              <a:gd name="T26" fmla="*/ 112 w 128"/>
              <a:gd name="T27" fmla="*/ 152 h 176"/>
              <a:gd name="T28" fmla="*/ 112 w 128"/>
              <a:gd name="T29" fmla="*/ 24 h 176"/>
              <a:gd name="T30" fmla="*/ 16 w 128"/>
              <a:gd name="T31" fmla="*/ 24 h 176"/>
              <a:gd name="T32" fmla="*/ 16 w 128"/>
              <a:gd name="T33" fmla="*/ 152 h 176"/>
              <a:gd name="T34" fmla="*/ 24 w 128"/>
              <a:gd name="T35" fmla="*/ 32 h 176"/>
              <a:gd name="T36" fmla="*/ 104 w 128"/>
              <a:gd name="T37" fmla="*/ 32 h 176"/>
              <a:gd name="T38" fmla="*/ 104 w 128"/>
              <a:gd name="T39" fmla="*/ 144 h 176"/>
              <a:gd name="T40" fmla="*/ 24 w 128"/>
              <a:gd name="T41" fmla="*/ 144 h 176"/>
              <a:gd name="T42" fmla="*/ 24 w 128"/>
              <a:gd name="T43" fmla="*/ 32 h 176"/>
              <a:gd name="T44" fmla="*/ 112 w 128"/>
              <a:gd name="T45" fmla="*/ 0 h 176"/>
              <a:gd name="T46" fmla="*/ 16 w 128"/>
              <a:gd name="T47" fmla="*/ 0 h 176"/>
              <a:gd name="T48" fmla="*/ 0 w 128"/>
              <a:gd name="T49" fmla="*/ 16 h 176"/>
              <a:gd name="T50" fmla="*/ 0 w 128"/>
              <a:gd name="T51" fmla="*/ 160 h 176"/>
              <a:gd name="T52" fmla="*/ 16 w 128"/>
              <a:gd name="T53" fmla="*/ 176 h 176"/>
              <a:gd name="T54" fmla="*/ 112 w 128"/>
              <a:gd name="T55" fmla="*/ 176 h 176"/>
              <a:gd name="T56" fmla="*/ 128 w 128"/>
              <a:gd name="T57" fmla="*/ 160 h 176"/>
              <a:gd name="T58" fmla="*/ 128 w 128"/>
              <a:gd name="T59" fmla="*/ 16 h 176"/>
              <a:gd name="T60" fmla="*/ 112 w 128"/>
              <a:gd name="T61" fmla="*/ 0 h 176"/>
              <a:gd name="T62" fmla="*/ 120 w 128"/>
              <a:gd name="T63" fmla="*/ 160 h 176"/>
              <a:gd name="T64" fmla="*/ 112 w 128"/>
              <a:gd name="T65" fmla="*/ 168 h 176"/>
              <a:gd name="T66" fmla="*/ 16 w 128"/>
              <a:gd name="T67" fmla="*/ 168 h 176"/>
              <a:gd name="T68" fmla="*/ 8 w 128"/>
              <a:gd name="T69" fmla="*/ 160 h 176"/>
              <a:gd name="T70" fmla="*/ 8 w 128"/>
              <a:gd name="T71" fmla="*/ 16 h 176"/>
              <a:gd name="T72" fmla="*/ 16 w 128"/>
              <a:gd name="T73" fmla="*/ 8 h 176"/>
              <a:gd name="T74" fmla="*/ 112 w 128"/>
              <a:gd name="T75" fmla="*/ 8 h 176"/>
              <a:gd name="T76" fmla="*/ 120 w 128"/>
              <a:gd name="T77" fmla="*/ 16 h 176"/>
              <a:gd name="T78" fmla="*/ 120 w 128"/>
              <a:gd name="T7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76">
                <a:moveTo>
                  <a:pt x="60" y="20"/>
                </a:moveTo>
                <a:cubicBezTo>
                  <a:pt x="68" y="20"/>
                  <a:pt x="68" y="20"/>
                  <a:pt x="68" y="20"/>
                </a:cubicBezTo>
                <a:cubicBezTo>
                  <a:pt x="70" y="20"/>
                  <a:pt x="72" y="19"/>
                  <a:pt x="72" y="16"/>
                </a:cubicBezTo>
                <a:cubicBezTo>
                  <a:pt x="72" y="14"/>
                  <a:pt x="70" y="12"/>
                  <a:pt x="68" y="12"/>
                </a:cubicBezTo>
                <a:cubicBezTo>
                  <a:pt x="60" y="12"/>
                  <a:pt x="60" y="12"/>
                  <a:pt x="60" y="12"/>
                </a:cubicBezTo>
                <a:cubicBezTo>
                  <a:pt x="57" y="12"/>
                  <a:pt x="56" y="14"/>
                  <a:pt x="56" y="16"/>
                </a:cubicBezTo>
                <a:cubicBezTo>
                  <a:pt x="56" y="19"/>
                  <a:pt x="57" y="20"/>
                  <a:pt x="60" y="20"/>
                </a:cubicBezTo>
                <a:moveTo>
                  <a:pt x="64" y="156"/>
                </a:moveTo>
                <a:cubicBezTo>
                  <a:pt x="61" y="156"/>
                  <a:pt x="60" y="158"/>
                  <a:pt x="60" y="160"/>
                </a:cubicBezTo>
                <a:cubicBezTo>
                  <a:pt x="60" y="163"/>
                  <a:pt x="61" y="164"/>
                  <a:pt x="64" y="164"/>
                </a:cubicBezTo>
                <a:cubicBezTo>
                  <a:pt x="66" y="164"/>
                  <a:pt x="68" y="163"/>
                  <a:pt x="68" y="160"/>
                </a:cubicBezTo>
                <a:cubicBezTo>
                  <a:pt x="68" y="158"/>
                  <a:pt x="66" y="156"/>
                  <a:pt x="64" y="156"/>
                </a:cubicBezTo>
                <a:moveTo>
                  <a:pt x="16" y="152"/>
                </a:moveTo>
                <a:cubicBezTo>
                  <a:pt x="112" y="152"/>
                  <a:pt x="112" y="152"/>
                  <a:pt x="112" y="152"/>
                </a:cubicBezTo>
                <a:cubicBezTo>
                  <a:pt x="112" y="24"/>
                  <a:pt x="112" y="24"/>
                  <a:pt x="112" y="24"/>
                </a:cubicBezTo>
                <a:cubicBezTo>
                  <a:pt x="16" y="24"/>
                  <a:pt x="16" y="24"/>
                  <a:pt x="16" y="24"/>
                </a:cubicBezTo>
                <a:lnTo>
                  <a:pt x="16" y="152"/>
                </a:lnTo>
                <a:close/>
                <a:moveTo>
                  <a:pt x="24" y="32"/>
                </a:moveTo>
                <a:cubicBezTo>
                  <a:pt x="104" y="32"/>
                  <a:pt x="104" y="32"/>
                  <a:pt x="104" y="32"/>
                </a:cubicBezTo>
                <a:cubicBezTo>
                  <a:pt x="104" y="144"/>
                  <a:pt x="104" y="144"/>
                  <a:pt x="104" y="144"/>
                </a:cubicBezTo>
                <a:cubicBezTo>
                  <a:pt x="24" y="144"/>
                  <a:pt x="24" y="144"/>
                  <a:pt x="24" y="144"/>
                </a:cubicBezTo>
                <a:lnTo>
                  <a:pt x="24" y="32"/>
                </a:lnTo>
                <a:close/>
                <a:moveTo>
                  <a:pt x="112" y="0"/>
                </a:moveTo>
                <a:cubicBezTo>
                  <a:pt x="16" y="0"/>
                  <a:pt x="16" y="0"/>
                  <a:pt x="16" y="0"/>
                </a:cubicBezTo>
                <a:cubicBezTo>
                  <a:pt x="7" y="0"/>
                  <a:pt x="0" y="7"/>
                  <a:pt x="0" y="16"/>
                </a:cubicBezTo>
                <a:cubicBezTo>
                  <a:pt x="0" y="160"/>
                  <a:pt x="0" y="160"/>
                  <a:pt x="0" y="160"/>
                </a:cubicBezTo>
                <a:cubicBezTo>
                  <a:pt x="0" y="169"/>
                  <a:pt x="7" y="176"/>
                  <a:pt x="16" y="176"/>
                </a:cubicBezTo>
                <a:cubicBezTo>
                  <a:pt x="112" y="176"/>
                  <a:pt x="112" y="176"/>
                  <a:pt x="112" y="176"/>
                </a:cubicBezTo>
                <a:cubicBezTo>
                  <a:pt x="120" y="176"/>
                  <a:pt x="128" y="169"/>
                  <a:pt x="128" y="160"/>
                </a:cubicBezTo>
                <a:cubicBezTo>
                  <a:pt x="128" y="16"/>
                  <a:pt x="128" y="16"/>
                  <a:pt x="128" y="16"/>
                </a:cubicBezTo>
                <a:cubicBezTo>
                  <a:pt x="128" y="7"/>
                  <a:pt x="120" y="0"/>
                  <a:pt x="112" y="0"/>
                </a:cubicBezTo>
                <a:moveTo>
                  <a:pt x="120" y="160"/>
                </a:moveTo>
                <a:cubicBezTo>
                  <a:pt x="120" y="165"/>
                  <a:pt x="116" y="168"/>
                  <a:pt x="112" y="168"/>
                </a:cubicBezTo>
                <a:cubicBezTo>
                  <a:pt x="16" y="168"/>
                  <a:pt x="16" y="168"/>
                  <a:pt x="16" y="168"/>
                </a:cubicBezTo>
                <a:cubicBezTo>
                  <a:pt x="11" y="168"/>
                  <a:pt x="8" y="165"/>
                  <a:pt x="8" y="160"/>
                </a:cubicBezTo>
                <a:cubicBezTo>
                  <a:pt x="8" y="16"/>
                  <a:pt x="8" y="16"/>
                  <a:pt x="8" y="16"/>
                </a:cubicBezTo>
                <a:cubicBezTo>
                  <a:pt x="8" y="12"/>
                  <a:pt x="11" y="8"/>
                  <a:pt x="16" y="8"/>
                </a:cubicBezTo>
                <a:cubicBezTo>
                  <a:pt x="112" y="8"/>
                  <a:pt x="112" y="8"/>
                  <a:pt x="112" y="8"/>
                </a:cubicBezTo>
                <a:cubicBezTo>
                  <a:pt x="116" y="8"/>
                  <a:pt x="120" y="12"/>
                  <a:pt x="120" y="16"/>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96">
            <a:extLst>
              <a:ext uri="{FF2B5EF4-FFF2-40B4-BE49-F238E27FC236}">
                <a16:creationId xmlns:a16="http://schemas.microsoft.com/office/drawing/2014/main" id="{C566A7B6-FFBA-45A2-9E95-E60191326DD8}"/>
              </a:ext>
            </a:extLst>
          </p:cNvPr>
          <p:cNvSpPr>
            <a:spLocks noEditPoints="1"/>
          </p:cNvSpPr>
          <p:nvPr/>
        </p:nvSpPr>
        <p:spPr bwMode="auto">
          <a:xfrm>
            <a:off x="9456473" y="3733758"/>
            <a:ext cx="350903" cy="254845"/>
          </a:xfrm>
          <a:custGeom>
            <a:avLst/>
            <a:gdLst>
              <a:gd name="T0" fmla="*/ 175 w 176"/>
              <a:gd name="T1" fmla="*/ 122 h 128"/>
              <a:gd name="T2" fmla="*/ 175 w 176"/>
              <a:gd name="T3" fmla="*/ 122 h 128"/>
              <a:gd name="T4" fmla="*/ 159 w 176"/>
              <a:gd name="T5" fmla="*/ 99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9 h 128"/>
              <a:gd name="T20" fmla="*/ 0 w 176"/>
              <a:gd name="T21" fmla="*/ 122 h 128"/>
              <a:gd name="T22" fmla="*/ 0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3 w 176"/>
              <a:gd name="T53" fmla="*/ 104 h 128"/>
              <a:gd name="T54" fmla="*/ 164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59" y="99"/>
                  <a:pt x="159" y="99"/>
                  <a:pt x="159" y="99"/>
                </a:cubicBezTo>
                <a:cubicBezTo>
                  <a:pt x="159" y="98"/>
                  <a:pt x="160" y="97"/>
                  <a:pt x="160" y="96"/>
                </a:cubicBezTo>
                <a:cubicBezTo>
                  <a:pt x="160" y="8"/>
                  <a:pt x="160" y="8"/>
                  <a:pt x="160" y="8"/>
                </a:cubicBezTo>
                <a:cubicBezTo>
                  <a:pt x="160" y="4"/>
                  <a:pt x="156" y="0"/>
                  <a:pt x="152" y="0"/>
                </a:cubicBezTo>
                <a:cubicBezTo>
                  <a:pt x="24" y="0"/>
                  <a:pt x="24" y="0"/>
                  <a:pt x="24" y="0"/>
                </a:cubicBezTo>
                <a:cubicBezTo>
                  <a:pt x="19" y="0"/>
                  <a:pt x="16" y="4"/>
                  <a:pt x="16" y="8"/>
                </a:cubicBezTo>
                <a:cubicBezTo>
                  <a:pt x="16" y="96"/>
                  <a:pt x="16" y="96"/>
                  <a:pt x="16" y="96"/>
                </a:cubicBezTo>
                <a:cubicBezTo>
                  <a:pt x="16" y="97"/>
                  <a:pt x="16" y="98"/>
                  <a:pt x="16" y="99"/>
                </a:cubicBezTo>
                <a:cubicBezTo>
                  <a:pt x="0" y="122"/>
                  <a:pt x="0" y="122"/>
                  <a:pt x="0" y="122"/>
                </a:cubicBezTo>
                <a:cubicBezTo>
                  <a:pt x="0" y="122"/>
                  <a:pt x="0" y="122"/>
                  <a:pt x="0" y="122"/>
                </a:cubicBezTo>
                <a:cubicBezTo>
                  <a:pt x="0" y="123"/>
                  <a:pt x="0" y="123"/>
                  <a:pt x="0" y="124"/>
                </a:cubicBezTo>
                <a:cubicBezTo>
                  <a:pt x="0" y="127"/>
                  <a:pt x="1" y="128"/>
                  <a:pt x="4" y="128"/>
                </a:cubicBezTo>
                <a:cubicBezTo>
                  <a:pt x="172" y="128"/>
                  <a:pt x="172" y="128"/>
                  <a:pt x="172" y="128"/>
                </a:cubicBezTo>
                <a:cubicBezTo>
                  <a:pt x="174" y="128"/>
                  <a:pt x="176" y="127"/>
                  <a:pt x="176" y="124"/>
                </a:cubicBezTo>
                <a:cubicBezTo>
                  <a:pt x="176" y="123"/>
                  <a:pt x="175" y="123"/>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2" y="104"/>
                  <a:pt x="153" y="104"/>
                  <a:pt x="153" y="104"/>
                </a:cubicBezTo>
                <a:cubicBezTo>
                  <a:pt x="164" y="120"/>
                  <a:pt x="164" y="120"/>
                  <a:pt x="164" y="120"/>
                </a:cubicBezTo>
                <a:lnTo>
                  <a:pt x="11"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97">
            <a:extLst>
              <a:ext uri="{FF2B5EF4-FFF2-40B4-BE49-F238E27FC236}">
                <a16:creationId xmlns:a16="http://schemas.microsoft.com/office/drawing/2014/main" id="{138123EC-9388-4469-9A68-D1A051B8EBB5}"/>
              </a:ext>
            </a:extLst>
          </p:cNvPr>
          <p:cNvSpPr>
            <a:spLocks noEditPoints="1"/>
          </p:cNvSpPr>
          <p:nvPr/>
        </p:nvSpPr>
        <p:spPr bwMode="auto">
          <a:xfrm>
            <a:off x="10110793" y="3684749"/>
            <a:ext cx="352863" cy="352863"/>
          </a:xfrm>
          <a:custGeom>
            <a:avLst/>
            <a:gdLst>
              <a:gd name="T0" fmla="*/ 160 w 176"/>
              <a:gd name="T1" fmla="*/ 0 h 176"/>
              <a:gd name="T2" fmla="*/ 16 w 176"/>
              <a:gd name="T3" fmla="*/ 0 h 176"/>
              <a:gd name="T4" fmla="*/ 0 w 176"/>
              <a:gd name="T5" fmla="*/ 16 h 176"/>
              <a:gd name="T6" fmla="*/ 0 w 176"/>
              <a:gd name="T7" fmla="*/ 136 h 176"/>
              <a:gd name="T8" fmla="*/ 16 w 176"/>
              <a:gd name="T9" fmla="*/ 152 h 176"/>
              <a:gd name="T10" fmla="*/ 72 w 176"/>
              <a:gd name="T11" fmla="*/ 152 h 176"/>
              <a:gd name="T12" fmla="*/ 72 w 176"/>
              <a:gd name="T13" fmla="*/ 168 h 176"/>
              <a:gd name="T14" fmla="*/ 60 w 176"/>
              <a:gd name="T15" fmla="*/ 168 h 176"/>
              <a:gd name="T16" fmla="*/ 56 w 176"/>
              <a:gd name="T17" fmla="*/ 172 h 176"/>
              <a:gd name="T18" fmla="*/ 60 w 176"/>
              <a:gd name="T19" fmla="*/ 176 h 176"/>
              <a:gd name="T20" fmla="*/ 116 w 176"/>
              <a:gd name="T21" fmla="*/ 176 h 176"/>
              <a:gd name="T22" fmla="*/ 120 w 176"/>
              <a:gd name="T23" fmla="*/ 172 h 176"/>
              <a:gd name="T24" fmla="*/ 116 w 176"/>
              <a:gd name="T25" fmla="*/ 168 h 176"/>
              <a:gd name="T26" fmla="*/ 104 w 176"/>
              <a:gd name="T27" fmla="*/ 168 h 176"/>
              <a:gd name="T28" fmla="*/ 104 w 176"/>
              <a:gd name="T29" fmla="*/ 152 h 176"/>
              <a:gd name="T30" fmla="*/ 160 w 176"/>
              <a:gd name="T31" fmla="*/ 152 h 176"/>
              <a:gd name="T32" fmla="*/ 176 w 176"/>
              <a:gd name="T33" fmla="*/ 136 h 176"/>
              <a:gd name="T34" fmla="*/ 176 w 176"/>
              <a:gd name="T35" fmla="*/ 16 h 176"/>
              <a:gd name="T36" fmla="*/ 160 w 176"/>
              <a:gd name="T37" fmla="*/ 0 h 176"/>
              <a:gd name="T38" fmla="*/ 96 w 176"/>
              <a:gd name="T39" fmla="*/ 168 h 176"/>
              <a:gd name="T40" fmla="*/ 80 w 176"/>
              <a:gd name="T41" fmla="*/ 168 h 176"/>
              <a:gd name="T42" fmla="*/ 80 w 176"/>
              <a:gd name="T43" fmla="*/ 152 h 176"/>
              <a:gd name="T44" fmla="*/ 96 w 176"/>
              <a:gd name="T45" fmla="*/ 152 h 176"/>
              <a:gd name="T46" fmla="*/ 96 w 176"/>
              <a:gd name="T47" fmla="*/ 168 h 176"/>
              <a:gd name="T48" fmla="*/ 168 w 176"/>
              <a:gd name="T49" fmla="*/ 136 h 176"/>
              <a:gd name="T50" fmla="*/ 160 w 176"/>
              <a:gd name="T51" fmla="*/ 144 h 176"/>
              <a:gd name="T52" fmla="*/ 16 w 176"/>
              <a:gd name="T53" fmla="*/ 144 h 176"/>
              <a:gd name="T54" fmla="*/ 8 w 176"/>
              <a:gd name="T55" fmla="*/ 136 h 176"/>
              <a:gd name="T56" fmla="*/ 8 w 176"/>
              <a:gd name="T57" fmla="*/ 128 h 176"/>
              <a:gd name="T58" fmla="*/ 168 w 176"/>
              <a:gd name="T59" fmla="*/ 128 h 176"/>
              <a:gd name="T60" fmla="*/ 168 w 176"/>
              <a:gd name="T61" fmla="*/ 136 h 176"/>
              <a:gd name="T62" fmla="*/ 168 w 176"/>
              <a:gd name="T63" fmla="*/ 120 h 176"/>
              <a:gd name="T64" fmla="*/ 8 w 176"/>
              <a:gd name="T65" fmla="*/ 120 h 176"/>
              <a:gd name="T66" fmla="*/ 8 w 176"/>
              <a:gd name="T67" fmla="*/ 16 h 176"/>
              <a:gd name="T68" fmla="*/ 16 w 176"/>
              <a:gd name="T69" fmla="*/ 8 h 176"/>
              <a:gd name="T70" fmla="*/ 160 w 176"/>
              <a:gd name="T71" fmla="*/ 8 h 176"/>
              <a:gd name="T72" fmla="*/ 168 w 176"/>
              <a:gd name="T73" fmla="*/ 16 h 176"/>
              <a:gd name="T74" fmla="*/ 168 w 176"/>
              <a:gd name="T75"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7" y="168"/>
                  <a:pt x="56" y="170"/>
                  <a:pt x="56" y="172"/>
                </a:cubicBezTo>
                <a:cubicBezTo>
                  <a:pt x="56" y="175"/>
                  <a:pt x="57" y="176"/>
                  <a:pt x="60" y="176"/>
                </a:cubicBezTo>
                <a:cubicBezTo>
                  <a:pt x="116" y="176"/>
                  <a:pt x="116" y="176"/>
                  <a:pt x="116" y="176"/>
                </a:cubicBezTo>
                <a:cubicBezTo>
                  <a:pt x="118" y="176"/>
                  <a:pt x="120" y="175"/>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8" y="152"/>
                  <a:pt x="176" y="145"/>
                  <a:pt x="176" y="136"/>
                </a:cubicBezTo>
                <a:cubicBezTo>
                  <a:pt x="176" y="16"/>
                  <a:pt x="176" y="16"/>
                  <a:pt x="176" y="16"/>
                </a:cubicBezTo>
                <a:cubicBezTo>
                  <a:pt x="176" y="7"/>
                  <a:pt x="168"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1"/>
                  <a:pt x="164" y="144"/>
                  <a:pt x="160" y="144"/>
                </a:cubicBezTo>
                <a:cubicBezTo>
                  <a:pt x="16" y="144"/>
                  <a:pt x="16" y="144"/>
                  <a:pt x="16" y="144"/>
                </a:cubicBezTo>
                <a:cubicBezTo>
                  <a:pt x="11" y="144"/>
                  <a:pt x="8" y="141"/>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1" y="8"/>
                  <a:pt x="16" y="8"/>
                </a:cubicBezTo>
                <a:cubicBezTo>
                  <a:pt x="160" y="8"/>
                  <a:pt x="160" y="8"/>
                  <a:pt x="160" y="8"/>
                </a:cubicBezTo>
                <a:cubicBezTo>
                  <a:pt x="164" y="8"/>
                  <a:pt x="168" y="12"/>
                  <a:pt x="168" y="16"/>
                </a:cubicBezTo>
                <a:lnTo>
                  <a:pt x="168"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234">
            <a:extLst>
              <a:ext uri="{FF2B5EF4-FFF2-40B4-BE49-F238E27FC236}">
                <a16:creationId xmlns:a16="http://schemas.microsoft.com/office/drawing/2014/main" id="{ACC4E041-6EB8-48BB-A508-901417FDEDB1}"/>
              </a:ext>
            </a:extLst>
          </p:cNvPr>
          <p:cNvSpPr>
            <a:spLocks noEditPoints="1"/>
          </p:cNvSpPr>
          <p:nvPr/>
        </p:nvSpPr>
        <p:spPr bwMode="auto">
          <a:xfrm>
            <a:off x="8244282" y="4334862"/>
            <a:ext cx="256807" cy="350903"/>
          </a:xfrm>
          <a:custGeom>
            <a:avLst/>
            <a:gdLst>
              <a:gd name="T0" fmla="*/ 44 w 128"/>
              <a:gd name="T1" fmla="*/ 152 h 176"/>
              <a:gd name="T2" fmla="*/ 52 w 128"/>
              <a:gd name="T3" fmla="*/ 144 h 176"/>
              <a:gd name="T4" fmla="*/ 44 w 128"/>
              <a:gd name="T5" fmla="*/ 136 h 176"/>
              <a:gd name="T6" fmla="*/ 36 w 128"/>
              <a:gd name="T7" fmla="*/ 144 h 176"/>
              <a:gd name="T8" fmla="*/ 44 w 128"/>
              <a:gd name="T9" fmla="*/ 152 h 176"/>
              <a:gd name="T10" fmla="*/ 125 w 128"/>
              <a:gd name="T11" fmla="*/ 1 h 176"/>
              <a:gd name="T12" fmla="*/ 120 w 128"/>
              <a:gd name="T13" fmla="*/ 3 h 176"/>
              <a:gd name="T14" fmla="*/ 77 w 128"/>
              <a:gd name="T15" fmla="*/ 17 h 176"/>
              <a:gd name="T16" fmla="*/ 51 w 128"/>
              <a:gd name="T17" fmla="*/ 16 h 176"/>
              <a:gd name="T18" fmla="*/ 40 w 128"/>
              <a:gd name="T19" fmla="*/ 32 h 176"/>
              <a:gd name="T20" fmla="*/ 0 w 128"/>
              <a:gd name="T21" fmla="*/ 76 h 176"/>
              <a:gd name="T22" fmla="*/ 0 w 128"/>
              <a:gd name="T23" fmla="*/ 132 h 176"/>
              <a:gd name="T24" fmla="*/ 44 w 128"/>
              <a:gd name="T25" fmla="*/ 176 h 176"/>
              <a:gd name="T26" fmla="*/ 88 w 128"/>
              <a:gd name="T27" fmla="*/ 132 h 176"/>
              <a:gd name="T28" fmla="*/ 88 w 128"/>
              <a:gd name="T29" fmla="*/ 76 h 176"/>
              <a:gd name="T30" fmla="*/ 48 w 128"/>
              <a:gd name="T31" fmla="*/ 33 h 176"/>
              <a:gd name="T32" fmla="*/ 55 w 128"/>
              <a:gd name="T33" fmla="*/ 22 h 176"/>
              <a:gd name="T34" fmla="*/ 74 w 128"/>
              <a:gd name="T35" fmla="*/ 24 h 176"/>
              <a:gd name="T36" fmla="*/ 106 w 128"/>
              <a:gd name="T37" fmla="*/ 27 h 176"/>
              <a:gd name="T38" fmla="*/ 127 w 128"/>
              <a:gd name="T39" fmla="*/ 6 h 176"/>
              <a:gd name="T40" fmla="*/ 125 w 128"/>
              <a:gd name="T41" fmla="*/ 1 h 176"/>
              <a:gd name="T42" fmla="*/ 80 w 128"/>
              <a:gd name="T43" fmla="*/ 132 h 176"/>
              <a:gd name="T44" fmla="*/ 44 w 128"/>
              <a:gd name="T45" fmla="*/ 168 h 176"/>
              <a:gd name="T46" fmla="*/ 8 w 128"/>
              <a:gd name="T47" fmla="*/ 132 h 176"/>
              <a:gd name="T48" fmla="*/ 8 w 128"/>
              <a:gd name="T49" fmla="*/ 88 h 176"/>
              <a:gd name="T50" fmla="*/ 80 w 128"/>
              <a:gd name="T51" fmla="*/ 88 h 176"/>
              <a:gd name="T52" fmla="*/ 80 w 128"/>
              <a:gd name="T53" fmla="*/ 132 h 176"/>
              <a:gd name="T54" fmla="*/ 80 w 128"/>
              <a:gd name="T55" fmla="*/ 76 h 176"/>
              <a:gd name="T56" fmla="*/ 80 w 128"/>
              <a:gd name="T57" fmla="*/ 80 h 176"/>
              <a:gd name="T58" fmla="*/ 8 w 128"/>
              <a:gd name="T59" fmla="*/ 80 h 176"/>
              <a:gd name="T60" fmla="*/ 8 w 128"/>
              <a:gd name="T61" fmla="*/ 76 h 176"/>
              <a:gd name="T62" fmla="*/ 40 w 128"/>
              <a:gd name="T63" fmla="*/ 41 h 176"/>
              <a:gd name="T64" fmla="*/ 40 w 128"/>
              <a:gd name="T65" fmla="*/ 80 h 176"/>
              <a:gd name="T66" fmla="*/ 48 w 128"/>
              <a:gd name="T67" fmla="*/ 80 h 176"/>
              <a:gd name="T68" fmla="*/ 48 w 128"/>
              <a:gd name="T69" fmla="*/ 41 h 176"/>
              <a:gd name="T70" fmla="*/ 80 w 128"/>
              <a:gd name="T7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76">
                <a:moveTo>
                  <a:pt x="44" y="152"/>
                </a:moveTo>
                <a:cubicBezTo>
                  <a:pt x="48" y="152"/>
                  <a:pt x="52" y="149"/>
                  <a:pt x="52" y="144"/>
                </a:cubicBezTo>
                <a:cubicBezTo>
                  <a:pt x="52" y="140"/>
                  <a:pt x="48" y="136"/>
                  <a:pt x="44" y="136"/>
                </a:cubicBezTo>
                <a:cubicBezTo>
                  <a:pt x="39" y="136"/>
                  <a:pt x="36" y="140"/>
                  <a:pt x="36" y="144"/>
                </a:cubicBezTo>
                <a:cubicBezTo>
                  <a:pt x="36" y="149"/>
                  <a:pt x="39" y="152"/>
                  <a:pt x="44" y="152"/>
                </a:cubicBezTo>
                <a:moveTo>
                  <a:pt x="125" y="1"/>
                </a:moveTo>
                <a:cubicBezTo>
                  <a:pt x="123" y="0"/>
                  <a:pt x="121" y="1"/>
                  <a:pt x="120" y="3"/>
                </a:cubicBezTo>
                <a:cubicBezTo>
                  <a:pt x="111" y="16"/>
                  <a:pt x="99" y="29"/>
                  <a:pt x="77" y="17"/>
                </a:cubicBezTo>
                <a:cubicBezTo>
                  <a:pt x="65" y="10"/>
                  <a:pt x="57" y="12"/>
                  <a:pt x="51" y="16"/>
                </a:cubicBezTo>
                <a:cubicBezTo>
                  <a:pt x="45" y="19"/>
                  <a:pt x="41" y="26"/>
                  <a:pt x="40" y="32"/>
                </a:cubicBezTo>
                <a:cubicBezTo>
                  <a:pt x="17" y="34"/>
                  <a:pt x="0" y="53"/>
                  <a:pt x="0" y="76"/>
                </a:cubicBezTo>
                <a:cubicBezTo>
                  <a:pt x="0" y="132"/>
                  <a:pt x="0" y="132"/>
                  <a:pt x="0" y="132"/>
                </a:cubicBezTo>
                <a:cubicBezTo>
                  <a:pt x="0" y="157"/>
                  <a:pt x="19" y="176"/>
                  <a:pt x="44" y="176"/>
                </a:cubicBezTo>
                <a:cubicBezTo>
                  <a:pt x="68" y="176"/>
                  <a:pt x="88" y="157"/>
                  <a:pt x="88" y="132"/>
                </a:cubicBezTo>
                <a:cubicBezTo>
                  <a:pt x="88" y="76"/>
                  <a:pt x="88" y="76"/>
                  <a:pt x="88" y="76"/>
                </a:cubicBezTo>
                <a:cubicBezTo>
                  <a:pt x="88" y="54"/>
                  <a:pt x="70" y="35"/>
                  <a:pt x="48" y="33"/>
                </a:cubicBezTo>
                <a:cubicBezTo>
                  <a:pt x="49" y="29"/>
                  <a:pt x="51" y="25"/>
                  <a:pt x="55" y="22"/>
                </a:cubicBezTo>
                <a:cubicBezTo>
                  <a:pt x="61" y="19"/>
                  <a:pt x="65" y="19"/>
                  <a:pt x="74" y="24"/>
                </a:cubicBezTo>
                <a:cubicBezTo>
                  <a:pt x="89" y="31"/>
                  <a:pt x="99" y="30"/>
                  <a:pt x="106" y="27"/>
                </a:cubicBezTo>
                <a:cubicBezTo>
                  <a:pt x="116" y="23"/>
                  <a:pt x="123" y="15"/>
                  <a:pt x="127" y="6"/>
                </a:cubicBezTo>
                <a:cubicBezTo>
                  <a:pt x="128" y="4"/>
                  <a:pt x="127" y="2"/>
                  <a:pt x="125" y="1"/>
                </a:cubicBezTo>
                <a:moveTo>
                  <a:pt x="80" y="132"/>
                </a:moveTo>
                <a:cubicBezTo>
                  <a:pt x="80" y="152"/>
                  <a:pt x="64" y="168"/>
                  <a:pt x="44" y="168"/>
                </a:cubicBezTo>
                <a:cubicBezTo>
                  <a:pt x="24" y="168"/>
                  <a:pt x="8" y="152"/>
                  <a:pt x="8" y="132"/>
                </a:cubicBezTo>
                <a:cubicBezTo>
                  <a:pt x="8" y="88"/>
                  <a:pt x="8" y="88"/>
                  <a:pt x="8" y="88"/>
                </a:cubicBezTo>
                <a:cubicBezTo>
                  <a:pt x="80" y="88"/>
                  <a:pt x="80" y="88"/>
                  <a:pt x="80" y="88"/>
                </a:cubicBezTo>
                <a:lnTo>
                  <a:pt x="80" y="132"/>
                </a:lnTo>
                <a:close/>
                <a:moveTo>
                  <a:pt x="80" y="76"/>
                </a:moveTo>
                <a:cubicBezTo>
                  <a:pt x="80" y="80"/>
                  <a:pt x="80" y="80"/>
                  <a:pt x="80" y="80"/>
                </a:cubicBezTo>
                <a:cubicBezTo>
                  <a:pt x="8" y="80"/>
                  <a:pt x="8" y="80"/>
                  <a:pt x="8" y="80"/>
                </a:cubicBezTo>
                <a:cubicBezTo>
                  <a:pt x="8" y="76"/>
                  <a:pt x="8" y="76"/>
                  <a:pt x="8" y="76"/>
                </a:cubicBezTo>
                <a:cubicBezTo>
                  <a:pt x="8" y="58"/>
                  <a:pt x="22" y="43"/>
                  <a:pt x="40" y="41"/>
                </a:cubicBezTo>
                <a:cubicBezTo>
                  <a:pt x="40" y="80"/>
                  <a:pt x="40" y="80"/>
                  <a:pt x="40" y="80"/>
                </a:cubicBezTo>
                <a:cubicBezTo>
                  <a:pt x="48" y="80"/>
                  <a:pt x="48" y="80"/>
                  <a:pt x="48" y="80"/>
                </a:cubicBezTo>
                <a:cubicBezTo>
                  <a:pt x="48" y="41"/>
                  <a:pt x="48" y="41"/>
                  <a:pt x="48" y="41"/>
                </a:cubicBezTo>
                <a:cubicBezTo>
                  <a:pt x="66" y="43"/>
                  <a:pt x="80" y="58"/>
                  <a:pt x="80" y="7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235">
            <a:extLst>
              <a:ext uri="{FF2B5EF4-FFF2-40B4-BE49-F238E27FC236}">
                <a16:creationId xmlns:a16="http://schemas.microsoft.com/office/drawing/2014/main" id="{325D546C-BCCC-477E-8B57-56EF9EB4D17C}"/>
              </a:ext>
            </a:extLst>
          </p:cNvPr>
          <p:cNvSpPr>
            <a:spLocks noEditPoints="1"/>
          </p:cNvSpPr>
          <p:nvPr/>
        </p:nvSpPr>
        <p:spPr bwMode="auto">
          <a:xfrm>
            <a:off x="8802230" y="4334862"/>
            <a:ext cx="350903" cy="350903"/>
          </a:xfrm>
          <a:custGeom>
            <a:avLst/>
            <a:gdLst>
              <a:gd name="T0" fmla="*/ 36 w 176"/>
              <a:gd name="T1" fmla="*/ 108 h 176"/>
              <a:gd name="T2" fmla="*/ 76 w 176"/>
              <a:gd name="T3" fmla="*/ 100 h 176"/>
              <a:gd name="T4" fmla="*/ 76 w 176"/>
              <a:gd name="T5" fmla="*/ 108 h 176"/>
              <a:gd name="T6" fmla="*/ 68 w 176"/>
              <a:gd name="T7" fmla="*/ 116 h 176"/>
              <a:gd name="T8" fmla="*/ 76 w 176"/>
              <a:gd name="T9" fmla="*/ 116 h 176"/>
              <a:gd name="T10" fmla="*/ 84 w 176"/>
              <a:gd name="T11" fmla="*/ 124 h 176"/>
              <a:gd name="T12" fmla="*/ 60 w 176"/>
              <a:gd name="T13" fmla="*/ 140 h 176"/>
              <a:gd name="T14" fmla="*/ 60 w 176"/>
              <a:gd name="T15" fmla="*/ 132 h 176"/>
              <a:gd name="T16" fmla="*/ 52 w 176"/>
              <a:gd name="T17" fmla="*/ 116 h 176"/>
              <a:gd name="T18" fmla="*/ 60 w 176"/>
              <a:gd name="T19" fmla="*/ 116 h 176"/>
              <a:gd name="T20" fmla="*/ 52 w 176"/>
              <a:gd name="T21" fmla="*/ 108 h 176"/>
              <a:gd name="T22" fmla="*/ 92 w 176"/>
              <a:gd name="T23" fmla="*/ 140 h 176"/>
              <a:gd name="T24" fmla="*/ 92 w 176"/>
              <a:gd name="T25" fmla="*/ 132 h 176"/>
              <a:gd name="T26" fmla="*/ 84 w 176"/>
              <a:gd name="T27" fmla="*/ 140 h 176"/>
              <a:gd name="T28" fmla="*/ 76 w 176"/>
              <a:gd name="T29" fmla="*/ 140 h 176"/>
              <a:gd name="T30" fmla="*/ 132 w 176"/>
              <a:gd name="T31" fmla="*/ 124 h 176"/>
              <a:gd name="T32" fmla="*/ 124 w 176"/>
              <a:gd name="T33" fmla="*/ 100 h 176"/>
              <a:gd name="T34" fmla="*/ 124 w 176"/>
              <a:gd name="T35" fmla="*/ 108 h 176"/>
              <a:gd name="T36" fmla="*/ 132 w 176"/>
              <a:gd name="T37" fmla="*/ 100 h 176"/>
              <a:gd name="T38" fmla="*/ 140 w 176"/>
              <a:gd name="T39" fmla="*/ 100 h 176"/>
              <a:gd name="T40" fmla="*/ 84 w 176"/>
              <a:gd name="T41" fmla="*/ 108 h 176"/>
              <a:gd name="T42" fmla="*/ 108 w 176"/>
              <a:gd name="T43" fmla="*/ 116 h 176"/>
              <a:gd name="T44" fmla="*/ 108 w 176"/>
              <a:gd name="T45" fmla="*/ 124 h 176"/>
              <a:gd name="T46" fmla="*/ 116 w 176"/>
              <a:gd name="T47" fmla="*/ 116 h 176"/>
              <a:gd name="T48" fmla="*/ 124 w 176"/>
              <a:gd name="T49" fmla="*/ 116 h 176"/>
              <a:gd name="T50" fmla="*/ 100 w 176"/>
              <a:gd name="T51" fmla="*/ 108 h 176"/>
              <a:gd name="T52" fmla="*/ 148 w 176"/>
              <a:gd name="T53" fmla="*/ 124 h 176"/>
              <a:gd name="T54" fmla="*/ 148 w 176"/>
              <a:gd name="T55" fmla="*/ 116 h 176"/>
              <a:gd name="T56" fmla="*/ 124 w 176"/>
              <a:gd name="T57" fmla="*/ 132 h 176"/>
              <a:gd name="T58" fmla="*/ 132 w 176"/>
              <a:gd name="T59" fmla="*/ 132 h 176"/>
              <a:gd name="T60" fmla="*/ 156 w 176"/>
              <a:gd name="T61" fmla="*/ 148 h 176"/>
              <a:gd name="T62" fmla="*/ 132 w 176"/>
              <a:gd name="T63" fmla="*/ 156 h 176"/>
              <a:gd name="T64" fmla="*/ 132 w 176"/>
              <a:gd name="T65" fmla="*/ 148 h 176"/>
              <a:gd name="T66" fmla="*/ 124 w 176"/>
              <a:gd name="T67" fmla="*/ 156 h 176"/>
              <a:gd name="T68" fmla="*/ 116 w 176"/>
              <a:gd name="T69" fmla="*/ 156 h 176"/>
              <a:gd name="T70" fmla="*/ 156 w 176"/>
              <a:gd name="T71" fmla="*/ 100 h 176"/>
              <a:gd name="T72" fmla="*/ 116 w 176"/>
              <a:gd name="T73" fmla="*/ 132 h 176"/>
              <a:gd name="T74" fmla="*/ 116 w 176"/>
              <a:gd name="T75" fmla="*/ 140 h 176"/>
              <a:gd name="T76" fmla="*/ 156 w 176"/>
              <a:gd name="T77" fmla="*/ 140 h 176"/>
              <a:gd name="T78" fmla="*/ 140 w 176"/>
              <a:gd name="T79" fmla="*/ 140 h 176"/>
              <a:gd name="T80" fmla="*/ 88 w 176"/>
              <a:gd name="T81" fmla="*/ 71 h 176"/>
              <a:gd name="T82" fmla="*/ 133 w 176"/>
              <a:gd name="T83" fmla="*/ 3 h 176"/>
              <a:gd name="T84" fmla="*/ 103 w 176"/>
              <a:gd name="T85" fmla="*/ 48 h 176"/>
              <a:gd name="T86" fmla="*/ 16 w 176"/>
              <a:gd name="T87" fmla="*/ 80 h 176"/>
              <a:gd name="T88" fmla="*/ 16 w 176"/>
              <a:gd name="T89" fmla="*/ 176 h 176"/>
              <a:gd name="T90" fmla="*/ 176 w 176"/>
              <a:gd name="T91" fmla="*/ 96 h 176"/>
              <a:gd name="T92" fmla="*/ 160 w 176"/>
              <a:gd name="T93" fmla="*/ 168 h 176"/>
              <a:gd name="T94" fmla="*/ 8 w 176"/>
              <a:gd name="T95" fmla="*/ 96 h 176"/>
              <a:gd name="T96" fmla="*/ 168 w 176"/>
              <a:gd name="T97" fmla="*/ 96 h 176"/>
              <a:gd name="T98" fmla="*/ 44 w 176"/>
              <a:gd name="T99" fmla="*/ 156 h 176"/>
              <a:gd name="T100" fmla="*/ 36 w 176"/>
              <a:gd name="T101" fmla="*/ 156 h 176"/>
              <a:gd name="T102" fmla="*/ 20 w 176"/>
              <a:gd name="T103" fmla="*/ 140 h 176"/>
              <a:gd name="T104" fmla="*/ 28 w 176"/>
              <a:gd name="T105" fmla="*/ 116 h 176"/>
              <a:gd name="T106" fmla="*/ 28 w 176"/>
              <a:gd name="T107" fmla="*/ 124 h 176"/>
              <a:gd name="T108" fmla="*/ 108 w 176"/>
              <a:gd name="T109" fmla="*/ 156 h 176"/>
              <a:gd name="T110" fmla="*/ 52 w 176"/>
              <a:gd name="T111" fmla="*/ 156 h 176"/>
              <a:gd name="T112" fmla="*/ 20 w 176"/>
              <a:gd name="T113" fmla="*/ 108 h 176"/>
              <a:gd name="T114" fmla="*/ 52 w 176"/>
              <a:gd name="T115" fmla="*/ 132 h 176"/>
              <a:gd name="T116" fmla="*/ 52 w 176"/>
              <a:gd name="T117" fmla="*/ 140 h 176"/>
              <a:gd name="T118" fmla="*/ 36 w 176"/>
              <a:gd name="T119" fmla="*/ 116 h 176"/>
              <a:gd name="T120" fmla="*/ 44 w 176"/>
              <a:gd name="T121" fmla="*/ 116 h 176"/>
              <a:gd name="T122" fmla="*/ 28 w 176"/>
              <a:gd name="T123"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44" y="100"/>
                </a:moveTo>
                <a:cubicBezTo>
                  <a:pt x="36" y="100"/>
                  <a:pt x="36" y="100"/>
                  <a:pt x="36" y="100"/>
                </a:cubicBezTo>
                <a:cubicBezTo>
                  <a:pt x="36" y="108"/>
                  <a:pt x="36" y="108"/>
                  <a:pt x="36" y="108"/>
                </a:cubicBezTo>
                <a:cubicBezTo>
                  <a:pt x="44" y="108"/>
                  <a:pt x="44" y="108"/>
                  <a:pt x="44" y="108"/>
                </a:cubicBezTo>
                <a:lnTo>
                  <a:pt x="44" y="100"/>
                </a:lnTo>
                <a:close/>
                <a:moveTo>
                  <a:pt x="76" y="100"/>
                </a:moveTo>
                <a:cubicBezTo>
                  <a:pt x="68" y="100"/>
                  <a:pt x="68" y="100"/>
                  <a:pt x="68" y="100"/>
                </a:cubicBezTo>
                <a:cubicBezTo>
                  <a:pt x="68" y="108"/>
                  <a:pt x="68" y="108"/>
                  <a:pt x="68" y="108"/>
                </a:cubicBezTo>
                <a:cubicBezTo>
                  <a:pt x="76" y="108"/>
                  <a:pt x="76" y="108"/>
                  <a:pt x="76" y="108"/>
                </a:cubicBezTo>
                <a:lnTo>
                  <a:pt x="76" y="100"/>
                </a:lnTo>
                <a:close/>
                <a:moveTo>
                  <a:pt x="76" y="116"/>
                </a:moveTo>
                <a:cubicBezTo>
                  <a:pt x="68" y="116"/>
                  <a:pt x="68" y="116"/>
                  <a:pt x="68" y="116"/>
                </a:cubicBezTo>
                <a:cubicBezTo>
                  <a:pt x="68" y="124"/>
                  <a:pt x="68" y="124"/>
                  <a:pt x="68" y="124"/>
                </a:cubicBezTo>
                <a:cubicBezTo>
                  <a:pt x="76" y="124"/>
                  <a:pt x="76" y="124"/>
                  <a:pt x="76" y="124"/>
                </a:cubicBezTo>
                <a:lnTo>
                  <a:pt x="76" y="116"/>
                </a:lnTo>
                <a:close/>
                <a:moveTo>
                  <a:pt x="92" y="116"/>
                </a:moveTo>
                <a:cubicBezTo>
                  <a:pt x="84" y="116"/>
                  <a:pt x="84" y="116"/>
                  <a:pt x="84" y="116"/>
                </a:cubicBezTo>
                <a:cubicBezTo>
                  <a:pt x="84" y="124"/>
                  <a:pt x="84" y="124"/>
                  <a:pt x="84" y="124"/>
                </a:cubicBezTo>
                <a:cubicBezTo>
                  <a:pt x="92" y="124"/>
                  <a:pt x="92" y="124"/>
                  <a:pt x="92" y="124"/>
                </a:cubicBezTo>
                <a:lnTo>
                  <a:pt x="92" y="116"/>
                </a:lnTo>
                <a:close/>
                <a:moveTo>
                  <a:pt x="60" y="140"/>
                </a:moveTo>
                <a:cubicBezTo>
                  <a:pt x="68" y="140"/>
                  <a:pt x="68" y="140"/>
                  <a:pt x="68" y="140"/>
                </a:cubicBezTo>
                <a:cubicBezTo>
                  <a:pt x="68" y="132"/>
                  <a:pt x="68" y="132"/>
                  <a:pt x="68" y="132"/>
                </a:cubicBezTo>
                <a:cubicBezTo>
                  <a:pt x="60" y="132"/>
                  <a:pt x="60" y="132"/>
                  <a:pt x="60" y="132"/>
                </a:cubicBezTo>
                <a:lnTo>
                  <a:pt x="60" y="140"/>
                </a:lnTo>
                <a:close/>
                <a:moveTo>
                  <a:pt x="60" y="116"/>
                </a:moveTo>
                <a:cubicBezTo>
                  <a:pt x="52" y="116"/>
                  <a:pt x="52" y="116"/>
                  <a:pt x="52" y="116"/>
                </a:cubicBezTo>
                <a:cubicBezTo>
                  <a:pt x="52" y="124"/>
                  <a:pt x="52" y="124"/>
                  <a:pt x="52" y="124"/>
                </a:cubicBezTo>
                <a:cubicBezTo>
                  <a:pt x="60" y="124"/>
                  <a:pt x="60" y="124"/>
                  <a:pt x="60" y="124"/>
                </a:cubicBezTo>
                <a:lnTo>
                  <a:pt x="60" y="116"/>
                </a:lnTo>
                <a:close/>
                <a:moveTo>
                  <a:pt x="60" y="100"/>
                </a:moveTo>
                <a:cubicBezTo>
                  <a:pt x="52" y="100"/>
                  <a:pt x="52" y="100"/>
                  <a:pt x="52" y="100"/>
                </a:cubicBezTo>
                <a:cubicBezTo>
                  <a:pt x="52" y="108"/>
                  <a:pt x="52" y="108"/>
                  <a:pt x="52" y="108"/>
                </a:cubicBezTo>
                <a:cubicBezTo>
                  <a:pt x="60" y="108"/>
                  <a:pt x="60" y="108"/>
                  <a:pt x="60" y="108"/>
                </a:cubicBezTo>
                <a:lnTo>
                  <a:pt x="60" y="100"/>
                </a:lnTo>
                <a:close/>
                <a:moveTo>
                  <a:pt x="92" y="140"/>
                </a:moveTo>
                <a:cubicBezTo>
                  <a:pt x="100" y="140"/>
                  <a:pt x="100" y="140"/>
                  <a:pt x="100" y="140"/>
                </a:cubicBezTo>
                <a:cubicBezTo>
                  <a:pt x="100" y="132"/>
                  <a:pt x="100" y="132"/>
                  <a:pt x="100" y="132"/>
                </a:cubicBezTo>
                <a:cubicBezTo>
                  <a:pt x="92" y="132"/>
                  <a:pt x="92" y="132"/>
                  <a:pt x="92" y="132"/>
                </a:cubicBezTo>
                <a:lnTo>
                  <a:pt x="92" y="140"/>
                </a:lnTo>
                <a:close/>
                <a:moveTo>
                  <a:pt x="76" y="140"/>
                </a:moveTo>
                <a:cubicBezTo>
                  <a:pt x="84" y="140"/>
                  <a:pt x="84" y="140"/>
                  <a:pt x="84" y="140"/>
                </a:cubicBezTo>
                <a:cubicBezTo>
                  <a:pt x="84" y="132"/>
                  <a:pt x="84" y="132"/>
                  <a:pt x="84" y="132"/>
                </a:cubicBezTo>
                <a:cubicBezTo>
                  <a:pt x="76" y="132"/>
                  <a:pt x="76" y="132"/>
                  <a:pt x="76" y="132"/>
                </a:cubicBezTo>
                <a:lnTo>
                  <a:pt x="76" y="140"/>
                </a:lnTo>
                <a:close/>
                <a:moveTo>
                  <a:pt x="140" y="116"/>
                </a:moveTo>
                <a:cubicBezTo>
                  <a:pt x="132" y="116"/>
                  <a:pt x="132" y="116"/>
                  <a:pt x="132" y="116"/>
                </a:cubicBezTo>
                <a:cubicBezTo>
                  <a:pt x="132" y="124"/>
                  <a:pt x="132" y="124"/>
                  <a:pt x="132" y="124"/>
                </a:cubicBezTo>
                <a:cubicBezTo>
                  <a:pt x="140" y="124"/>
                  <a:pt x="140" y="124"/>
                  <a:pt x="140" y="124"/>
                </a:cubicBezTo>
                <a:lnTo>
                  <a:pt x="140" y="116"/>
                </a:lnTo>
                <a:close/>
                <a:moveTo>
                  <a:pt x="124" y="100"/>
                </a:moveTo>
                <a:cubicBezTo>
                  <a:pt x="116" y="100"/>
                  <a:pt x="116" y="100"/>
                  <a:pt x="116" y="100"/>
                </a:cubicBezTo>
                <a:cubicBezTo>
                  <a:pt x="116" y="108"/>
                  <a:pt x="116" y="108"/>
                  <a:pt x="116" y="108"/>
                </a:cubicBezTo>
                <a:cubicBezTo>
                  <a:pt x="124" y="108"/>
                  <a:pt x="124" y="108"/>
                  <a:pt x="124" y="108"/>
                </a:cubicBezTo>
                <a:lnTo>
                  <a:pt x="124" y="100"/>
                </a:lnTo>
                <a:close/>
                <a:moveTo>
                  <a:pt x="140" y="100"/>
                </a:moveTo>
                <a:cubicBezTo>
                  <a:pt x="132" y="100"/>
                  <a:pt x="132" y="100"/>
                  <a:pt x="132" y="100"/>
                </a:cubicBezTo>
                <a:cubicBezTo>
                  <a:pt x="132" y="108"/>
                  <a:pt x="132" y="108"/>
                  <a:pt x="132" y="108"/>
                </a:cubicBezTo>
                <a:cubicBezTo>
                  <a:pt x="140" y="108"/>
                  <a:pt x="140" y="108"/>
                  <a:pt x="140" y="108"/>
                </a:cubicBezTo>
                <a:lnTo>
                  <a:pt x="140" y="100"/>
                </a:lnTo>
                <a:close/>
                <a:moveTo>
                  <a:pt x="92" y="100"/>
                </a:moveTo>
                <a:cubicBezTo>
                  <a:pt x="84" y="100"/>
                  <a:pt x="84" y="100"/>
                  <a:pt x="84" y="100"/>
                </a:cubicBezTo>
                <a:cubicBezTo>
                  <a:pt x="84" y="108"/>
                  <a:pt x="84" y="108"/>
                  <a:pt x="84" y="108"/>
                </a:cubicBezTo>
                <a:cubicBezTo>
                  <a:pt x="92" y="108"/>
                  <a:pt x="92" y="108"/>
                  <a:pt x="92" y="108"/>
                </a:cubicBezTo>
                <a:lnTo>
                  <a:pt x="92" y="100"/>
                </a:lnTo>
                <a:close/>
                <a:moveTo>
                  <a:pt x="108" y="116"/>
                </a:moveTo>
                <a:cubicBezTo>
                  <a:pt x="100" y="116"/>
                  <a:pt x="100" y="116"/>
                  <a:pt x="100" y="116"/>
                </a:cubicBezTo>
                <a:cubicBezTo>
                  <a:pt x="100" y="124"/>
                  <a:pt x="100" y="124"/>
                  <a:pt x="100" y="124"/>
                </a:cubicBezTo>
                <a:cubicBezTo>
                  <a:pt x="108" y="124"/>
                  <a:pt x="108" y="124"/>
                  <a:pt x="108" y="124"/>
                </a:cubicBezTo>
                <a:lnTo>
                  <a:pt x="108" y="116"/>
                </a:lnTo>
                <a:close/>
                <a:moveTo>
                  <a:pt x="124" y="116"/>
                </a:moveTo>
                <a:cubicBezTo>
                  <a:pt x="116" y="116"/>
                  <a:pt x="116" y="116"/>
                  <a:pt x="116" y="116"/>
                </a:cubicBezTo>
                <a:cubicBezTo>
                  <a:pt x="116" y="124"/>
                  <a:pt x="116" y="124"/>
                  <a:pt x="116" y="124"/>
                </a:cubicBezTo>
                <a:cubicBezTo>
                  <a:pt x="124" y="124"/>
                  <a:pt x="124" y="124"/>
                  <a:pt x="124" y="124"/>
                </a:cubicBezTo>
                <a:lnTo>
                  <a:pt x="124" y="116"/>
                </a:lnTo>
                <a:close/>
                <a:moveTo>
                  <a:pt x="108" y="100"/>
                </a:moveTo>
                <a:cubicBezTo>
                  <a:pt x="100" y="100"/>
                  <a:pt x="100" y="100"/>
                  <a:pt x="100" y="100"/>
                </a:cubicBezTo>
                <a:cubicBezTo>
                  <a:pt x="100" y="108"/>
                  <a:pt x="100" y="108"/>
                  <a:pt x="100" y="108"/>
                </a:cubicBezTo>
                <a:cubicBezTo>
                  <a:pt x="108" y="108"/>
                  <a:pt x="108" y="108"/>
                  <a:pt x="108" y="108"/>
                </a:cubicBezTo>
                <a:lnTo>
                  <a:pt x="108" y="100"/>
                </a:lnTo>
                <a:close/>
                <a:moveTo>
                  <a:pt x="148" y="124"/>
                </a:moveTo>
                <a:cubicBezTo>
                  <a:pt x="156" y="124"/>
                  <a:pt x="156" y="124"/>
                  <a:pt x="156" y="124"/>
                </a:cubicBezTo>
                <a:cubicBezTo>
                  <a:pt x="156" y="116"/>
                  <a:pt x="156" y="116"/>
                  <a:pt x="156" y="116"/>
                </a:cubicBezTo>
                <a:cubicBezTo>
                  <a:pt x="148" y="116"/>
                  <a:pt x="148" y="116"/>
                  <a:pt x="148" y="116"/>
                </a:cubicBezTo>
                <a:lnTo>
                  <a:pt x="148" y="124"/>
                </a:lnTo>
                <a:close/>
                <a:moveTo>
                  <a:pt x="132" y="132"/>
                </a:moveTo>
                <a:cubicBezTo>
                  <a:pt x="124" y="132"/>
                  <a:pt x="124" y="132"/>
                  <a:pt x="124" y="132"/>
                </a:cubicBezTo>
                <a:cubicBezTo>
                  <a:pt x="124" y="140"/>
                  <a:pt x="124" y="140"/>
                  <a:pt x="124" y="140"/>
                </a:cubicBezTo>
                <a:cubicBezTo>
                  <a:pt x="132" y="140"/>
                  <a:pt x="132" y="140"/>
                  <a:pt x="132" y="140"/>
                </a:cubicBezTo>
                <a:lnTo>
                  <a:pt x="132" y="132"/>
                </a:lnTo>
                <a:close/>
                <a:moveTo>
                  <a:pt x="148" y="156"/>
                </a:moveTo>
                <a:cubicBezTo>
                  <a:pt x="156" y="156"/>
                  <a:pt x="156" y="156"/>
                  <a:pt x="156" y="156"/>
                </a:cubicBezTo>
                <a:cubicBezTo>
                  <a:pt x="156" y="148"/>
                  <a:pt x="156" y="148"/>
                  <a:pt x="156" y="148"/>
                </a:cubicBezTo>
                <a:cubicBezTo>
                  <a:pt x="148" y="148"/>
                  <a:pt x="148" y="148"/>
                  <a:pt x="148" y="148"/>
                </a:cubicBezTo>
                <a:lnTo>
                  <a:pt x="148" y="156"/>
                </a:lnTo>
                <a:close/>
                <a:moveTo>
                  <a:pt x="132" y="156"/>
                </a:moveTo>
                <a:cubicBezTo>
                  <a:pt x="140" y="156"/>
                  <a:pt x="140" y="156"/>
                  <a:pt x="140" y="156"/>
                </a:cubicBezTo>
                <a:cubicBezTo>
                  <a:pt x="140" y="148"/>
                  <a:pt x="140" y="148"/>
                  <a:pt x="140" y="148"/>
                </a:cubicBezTo>
                <a:cubicBezTo>
                  <a:pt x="132" y="148"/>
                  <a:pt x="132" y="148"/>
                  <a:pt x="132" y="148"/>
                </a:cubicBezTo>
                <a:lnTo>
                  <a:pt x="132" y="156"/>
                </a:lnTo>
                <a:close/>
                <a:moveTo>
                  <a:pt x="116" y="156"/>
                </a:moveTo>
                <a:cubicBezTo>
                  <a:pt x="124" y="156"/>
                  <a:pt x="124" y="156"/>
                  <a:pt x="124" y="156"/>
                </a:cubicBezTo>
                <a:cubicBezTo>
                  <a:pt x="124" y="148"/>
                  <a:pt x="124" y="148"/>
                  <a:pt x="124" y="148"/>
                </a:cubicBezTo>
                <a:cubicBezTo>
                  <a:pt x="116" y="148"/>
                  <a:pt x="116" y="148"/>
                  <a:pt x="116" y="148"/>
                </a:cubicBezTo>
                <a:lnTo>
                  <a:pt x="116" y="156"/>
                </a:lnTo>
                <a:close/>
                <a:moveTo>
                  <a:pt x="148" y="108"/>
                </a:moveTo>
                <a:cubicBezTo>
                  <a:pt x="156" y="108"/>
                  <a:pt x="156" y="108"/>
                  <a:pt x="156" y="108"/>
                </a:cubicBezTo>
                <a:cubicBezTo>
                  <a:pt x="156" y="100"/>
                  <a:pt x="156" y="100"/>
                  <a:pt x="156" y="100"/>
                </a:cubicBezTo>
                <a:cubicBezTo>
                  <a:pt x="148" y="100"/>
                  <a:pt x="148" y="100"/>
                  <a:pt x="148" y="100"/>
                </a:cubicBezTo>
                <a:lnTo>
                  <a:pt x="148" y="108"/>
                </a:lnTo>
                <a:close/>
                <a:moveTo>
                  <a:pt x="116" y="132"/>
                </a:moveTo>
                <a:cubicBezTo>
                  <a:pt x="108" y="132"/>
                  <a:pt x="108" y="132"/>
                  <a:pt x="108" y="132"/>
                </a:cubicBezTo>
                <a:cubicBezTo>
                  <a:pt x="108" y="140"/>
                  <a:pt x="108" y="140"/>
                  <a:pt x="108" y="140"/>
                </a:cubicBezTo>
                <a:cubicBezTo>
                  <a:pt x="116" y="140"/>
                  <a:pt x="116" y="140"/>
                  <a:pt x="116" y="140"/>
                </a:cubicBezTo>
                <a:lnTo>
                  <a:pt x="116" y="132"/>
                </a:lnTo>
                <a:close/>
                <a:moveTo>
                  <a:pt x="140" y="140"/>
                </a:moveTo>
                <a:cubicBezTo>
                  <a:pt x="156" y="140"/>
                  <a:pt x="156" y="140"/>
                  <a:pt x="156" y="140"/>
                </a:cubicBezTo>
                <a:cubicBezTo>
                  <a:pt x="156" y="132"/>
                  <a:pt x="156" y="132"/>
                  <a:pt x="156" y="132"/>
                </a:cubicBezTo>
                <a:cubicBezTo>
                  <a:pt x="140" y="132"/>
                  <a:pt x="140" y="132"/>
                  <a:pt x="140" y="132"/>
                </a:cubicBezTo>
                <a:lnTo>
                  <a:pt x="140" y="140"/>
                </a:lnTo>
                <a:close/>
                <a:moveTo>
                  <a:pt x="160" y="80"/>
                </a:moveTo>
                <a:cubicBezTo>
                  <a:pt x="89" y="80"/>
                  <a:pt x="89" y="80"/>
                  <a:pt x="89" y="80"/>
                </a:cubicBezTo>
                <a:cubicBezTo>
                  <a:pt x="88" y="77"/>
                  <a:pt x="87" y="74"/>
                  <a:pt x="88" y="71"/>
                </a:cubicBezTo>
                <a:cubicBezTo>
                  <a:pt x="90" y="64"/>
                  <a:pt x="96" y="59"/>
                  <a:pt x="105" y="56"/>
                </a:cubicBezTo>
                <a:cubicBezTo>
                  <a:pt x="121" y="51"/>
                  <a:pt x="129" y="40"/>
                  <a:pt x="132" y="33"/>
                </a:cubicBezTo>
                <a:cubicBezTo>
                  <a:pt x="136" y="24"/>
                  <a:pt x="137" y="13"/>
                  <a:pt x="133" y="3"/>
                </a:cubicBezTo>
                <a:cubicBezTo>
                  <a:pt x="133" y="1"/>
                  <a:pt x="130" y="0"/>
                  <a:pt x="128" y="0"/>
                </a:cubicBezTo>
                <a:cubicBezTo>
                  <a:pt x="126" y="1"/>
                  <a:pt x="125" y="3"/>
                  <a:pt x="126" y="5"/>
                </a:cubicBezTo>
                <a:cubicBezTo>
                  <a:pt x="131" y="21"/>
                  <a:pt x="126" y="41"/>
                  <a:pt x="103" y="48"/>
                </a:cubicBezTo>
                <a:cubicBezTo>
                  <a:pt x="87" y="54"/>
                  <a:pt x="82" y="62"/>
                  <a:pt x="80" y="69"/>
                </a:cubicBezTo>
                <a:cubicBezTo>
                  <a:pt x="80" y="73"/>
                  <a:pt x="80" y="77"/>
                  <a:pt x="81" y="80"/>
                </a:cubicBezTo>
                <a:cubicBezTo>
                  <a:pt x="16" y="80"/>
                  <a:pt x="16" y="80"/>
                  <a:pt x="16" y="80"/>
                </a:cubicBezTo>
                <a:cubicBezTo>
                  <a:pt x="7" y="80"/>
                  <a:pt x="0" y="87"/>
                  <a:pt x="0" y="96"/>
                </a:cubicBezTo>
                <a:cubicBezTo>
                  <a:pt x="0" y="160"/>
                  <a:pt x="0" y="160"/>
                  <a:pt x="0" y="160"/>
                </a:cubicBezTo>
                <a:cubicBezTo>
                  <a:pt x="0" y="169"/>
                  <a:pt x="7" y="176"/>
                  <a:pt x="16" y="176"/>
                </a:cubicBezTo>
                <a:cubicBezTo>
                  <a:pt x="160" y="176"/>
                  <a:pt x="160" y="176"/>
                  <a:pt x="160" y="176"/>
                </a:cubicBezTo>
                <a:cubicBezTo>
                  <a:pt x="168" y="176"/>
                  <a:pt x="176" y="169"/>
                  <a:pt x="176" y="160"/>
                </a:cubicBezTo>
                <a:cubicBezTo>
                  <a:pt x="176" y="96"/>
                  <a:pt x="176" y="96"/>
                  <a:pt x="176" y="96"/>
                </a:cubicBezTo>
                <a:cubicBezTo>
                  <a:pt x="176" y="87"/>
                  <a:pt x="168" y="80"/>
                  <a:pt x="160" y="80"/>
                </a:cubicBezTo>
                <a:moveTo>
                  <a:pt x="168" y="160"/>
                </a:moveTo>
                <a:cubicBezTo>
                  <a:pt x="168" y="165"/>
                  <a:pt x="164" y="168"/>
                  <a:pt x="160" y="168"/>
                </a:cubicBezTo>
                <a:cubicBezTo>
                  <a:pt x="16" y="168"/>
                  <a:pt x="16" y="168"/>
                  <a:pt x="16" y="168"/>
                </a:cubicBezTo>
                <a:cubicBezTo>
                  <a:pt x="11" y="168"/>
                  <a:pt x="8" y="165"/>
                  <a:pt x="8" y="160"/>
                </a:cubicBezTo>
                <a:cubicBezTo>
                  <a:pt x="8" y="96"/>
                  <a:pt x="8" y="96"/>
                  <a:pt x="8" y="96"/>
                </a:cubicBezTo>
                <a:cubicBezTo>
                  <a:pt x="8" y="92"/>
                  <a:pt x="11" y="88"/>
                  <a:pt x="16" y="88"/>
                </a:cubicBezTo>
                <a:cubicBezTo>
                  <a:pt x="160" y="88"/>
                  <a:pt x="160" y="88"/>
                  <a:pt x="160" y="88"/>
                </a:cubicBezTo>
                <a:cubicBezTo>
                  <a:pt x="164" y="88"/>
                  <a:pt x="168" y="92"/>
                  <a:pt x="168" y="96"/>
                </a:cubicBezTo>
                <a:lnTo>
                  <a:pt x="168" y="160"/>
                </a:lnTo>
                <a:close/>
                <a:moveTo>
                  <a:pt x="36" y="156"/>
                </a:moveTo>
                <a:cubicBezTo>
                  <a:pt x="44" y="156"/>
                  <a:pt x="44" y="156"/>
                  <a:pt x="44" y="156"/>
                </a:cubicBezTo>
                <a:cubicBezTo>
                  <a:pt x="44" y="148"/>
                  <a:pt x="44" y="148"/>
                  <a:pt x="44" y="148"/>
                </a:cubicBezTo>
                <a:cubicBezTo>
                  <a:pt x="36" y="148"/>
                  <a:pt x="36" y="148"/>
                  <a:pt x="36" y="148"/>
                </a:cubicBezTo>
                <a:lnTo>
                  <a:pt x="36" y="156"/>
                </a:lnTo>
                <a:close/>
                <a:moveTo>
                  <a:pt x="36" y="132"/>
                </a:moveTo>
                <a:cubicBezTo>
                  <a:pt x="20" y="132"/>
                  <a:pt x="20" y="132"/>
                  <a:pt x="20" y="132"/>
                </a:cubicBezTo>
                <a:cubicBezTo>
                  <a:pt x="20" y="140"/>
                  <a:pt x="20" y="140"/>
                  <a:pt x="20" y="140"/>
                </a:cubicBezTo>
                <a:cubicBezTo>
                  <a:pt x="36" y="140"/>
                  <a:pt x="36" y="140"/>
                  <a:pt x="36" y="140"/>
                </a:cubicBezTo>
                <a:lnTo>
                  <a:pt x="36" y="132"/>
                </a:lnTo>
                <a:close/>
                <a:moveTo>
                  <a:pt x="28" y="116"/>
                </a:moveTo>
                <a:cubicBezTo>
                  <a:pt x="20" y="116"/>
                  <a:pt x="20" y="116"/>
                  <a:pt x="20" y="116"/>
                </a:cubicBezTo>
                <a:cubicBezTo>
                  <a:pt x="20" y="124"/>
                  <a:pt x="20" y="124"/>
                  <a:pt x="20" y="124"/>
                </a:cubicBezTo>
                <a:cubicBezTo>
                  <a:pt x="28" y="124"/>
                  <a:pt x="28" y="124"/>
                  <a:pt x="28" y="124"/>
                </a:cubicBezTo>
                <a:lnTo>
                  <a:pt x="28" y="116"/>
                </a:lnTo>
                <a:close/>
                <a:moveTo>
                  <a:pt x="52" y="156"/>
                </a:moveTo>
                <a:cubicBezTo>
                  <a:pt x="108" y="156"/>
                  <a:pt x="108" y="156"/>
                  <a:pt x="108" y="156"/>
                </a:cubicBezTo>
                <a:cubicBezTo>
                  <a:pt x="108" y="148"/>
                  <a:pt x="108" y="148"/>
                  <a:pt x="108" y="148"/>
                </a:cubicBezTo>
                <a:cubicBezTo>
                  <a:pt x="52" y="148"/>
                  <a:pt x="52" y="148"/>
                  <a:pt x="52" y="148"/>
                </a:cubicBezTo>
                <a:lnTo>
                  <a:pt x="52" y="156"/>
                </a:lnTo>
                <a:close/>
                <a:moveTo>
                  <a:pt x="28" y="100"/>
                </a:moveTo>
                <a:cubicBezTo>
                  <a:pt x="20" y="100"/>
                  <a:pt x="20" y="100"/>
                  <a:pt x="20" y="100"/>
                </a:cubicBezTo>
                <a:cubicBezTo>
                  <a:pt x="20" y="108"/>
                  <a:pt x="20" y="108"/>
                  <a:pt x="20" y="108"/>
                </a:cubicBezTo>
                <a:cubicBezTo>
                  <a:pt x="28" y="108"/>
                  <a:pt x="28" y="108"/>
                  <a:pt x="28" y="108"/>
                </a:cubicBezTo>
                <a:lnTo>
                  <a:pt x="28" y="100"/>
                </a:lnTo>
                <a:close/>
                <a:moveTo>
                  <a:pt x="52" y="132"/>
                </a:moveTo>
                <a:cubicBezTo>
                  <a:pt x="44" y="132"/>
                  <a:pt x="44" y="132"/>
                  <a:pt x="44" y="132"/>
                </a:cubicBezTo>
                <a:cubicBezTo>
                  <a:pt x="44" y="140"/>
                  <a:pt x="44" y="140"/>
                  <a:pt x="44" y="140"/>
                </a:cubicBezTo>
                <a:cubicBezTo>
                  <a:pt x="52" y="140"/>
                  <a:pt x="52" y="140"/>
                  <a:pt x="52" y="140"/>
                </a:cubicBezTo>
                <a:lnTo>
                  <a:pt x="52" y="132"/>
                </a:lnTo>
                <a:close/>
                <a:moveTo>
                  <a:pt x="44" y="116"/>
                </a:moveTo>
                <a:cubicBezTo>
                  <a:pt x="36" y="116"/>
                  <a:pt x="36" y="116"/>
                  <a:pt x="36" y="116"/>
                </a:cubicBezTo>
                <a:cubicBezTo>
                  <a:pt x="36" y="124"/>
                  <a:pt x="36" y="124"/>
                  <a:pt x="36" y="124"/>
                </a:cubicBezTo>
                <a:cubicBezTo>
                  <a:pt x="44" y="124"/>
                  <a:pt x="44" y="124"/>
                  <a:pt x="44" y="124"/>
                </a:cubicBezTo>
                <a:lnTo>
                  <a:pt x="44" y="116"/>
                </a:lnTo>
                <a:close/>
                <a:moveTo>
                  <a:pt x="20" y="156"/>
                </a:moveTo>
                <a:cubicBezTo>
                  <a:pt x="28" y="156"/>
                  <a:pt x="28" y="156"/>
                  <a:pt x="28" y="156"/>
                </a:cubicBezTo>
                <a:cubicBezTo>
                  <a:pt x="28" y="148"/>
                  <a:pt x="28" y="148"/>
                  <a:pt x="28" y="148"/>
                </a:cubicBezTo>
                <a:cubicBezTo>
                  <a:pt x="20" y="148"/>
                  <a:pt x="20" y="148"/>
                  <a:pt x="20" y="148"/>
                </a:cubicBezTo>
                <a:lnTo>
                  <a:pt x="20"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36">
            <a:extLst>
              <a:ext uri="{FF2B5EF4-FFF2-40B4-BE49-F238E27FC236}">
                <a16:creationId xmlns:a16="http://schemas.microsoft.com/office/drawing/2014/main" id="{2BFF7B53-CFCF-40A5-934F-1BCF4D24F45B}"/>
              </a:ext>
            </a:extLst>
          </p:cNvPr>
          <p:cNvSpPr>
            <a:spLocks noEditPoints="1"/>
          </p:cNvSpPr>
          <p:nvPr/>
        </p:nvSpPr>
        <p:spPr bwMode="auto">
          <a:xfrm>
            <a:off x="9454274" y="4334862"/>
            <a:ext cx="350903" cy="350903"/>
          </a:xfrm>
          <a:custGeom>
            <a:avLst/>
            <a:gdLst>
              <a:gd name="T0" fmla="*/ 160 w 176"/>
              <a:gd name="T1" fmla="*/ 97 h 176"/>
              <a:gd name="T2" fmla="*/ 160 w 176"/>
              <a:gd name="T3" fmla="*/ 48 h 176"/>
              <a:gd name="T4" fmla="*/ 112 w 176"/>
              <a:gd name="T5" fmla="*/ 0 h 176"/>
              <a:gd name="T6" fmla="*/ 64 w 176"/>
              <a:gd name="T7" fmla="*/ 0 h 176"/>
              <a:gd name="T8" fmla="*/ 16 w 176"/>
              <a:gd name="T9" fmla="*/ 48 h 176"/>
              <a:gd name="T10" fmla="*/ 16 w 176"/>
              <a:gd name="T11" fmla="*/ 97 h 176"/>
              <a:gd name="T12" fmla="*/ 0 w 176"/>
              <a:gd name="T13" fmla="*/ 116 h 176"/>
              <a:gd name="T14" fmla="*/ 0 w 176"/>
              <a:gd name="T15" fmla="*/ 156 h 176"/>
              <a:gd name="T16" fmla="*/ 20 w 176"/>
              <a:gd name="T17" fmla="*/ 176 h 176"/>
              <a:gd name="T18" fmla="*/ 40 w 176"/>
              <a:gd name="T19" fmla="*/ 156 h 176"/>
              <a:gd name="T20" fmla="*/ 40 w 176"/>
              <a:gd name="T21" fmla="*/ 116 h 176"/>
              <a:gd name="T22" fmla="*/ 24 w 176"/>
              <a:gd name="T23" fmla="*/ 97 h 176"/>
              <a:gd name="T24" fmla="*/ 24 w 176"/>
              <a:gd name="T25" fmla="*/ 48 h 176"/>
              <a:gd name="T26" fmla="*/ 64 w 176"/>
              <a:gd name="T27" fmla="*/ 8 h 176"/>
              <a:gd name="T28" fmla="*/ 112 w 176"/>
              <a:gd name="T29" fmla="*/ 8 h 176"/>
              <a:gd name="T30" fmla="*/ 152 w 176"/>
              <a:gd name="T31" fmla="*/ 48 h 176"/>
              <a:gd name="T32" fmla="*/ 152 w 176"/>
              <a:gd name="T33" fmla="*/ 97 h 176"/>
              <a:gd name="T34" fmla="*/ 136 w 176"/>
              <a:gd name="T35" fmla="*/ 116 h 176"/>
              <a:gd name="T36" fmla="*/ 136 w 176"/>
              <a:gd name="T37" fmla="*/ 156 h 176"/>
              <a:gd name="T38" fmla="*/ 156 w 176"/>
              <a:gd name="T39" fmla="*/ 176 h 176"/>
              <a:gd name="T40" fmla="*/ 176 w 176"/>
              <a:gd name="T41" fmla="*/ 156 h 176"/>
              <a:gd name="T42" fmla="*/ 176 w 176"/>
              <a:gd name="T43" fmla="*/ 116 h 176"/>
              <a:gd name="T44" fmla="*/ 160 w 176"/>
              <a:gd name="T45" fmla="*/ 97 h 176"/>
              <a:gd name="T46" fmla="*/ 32 w 176"/>
              <a:gd name="T47" fmla="*/ 116 h 176"/>
              <a:gd name="T48" fmla="*/ 32 w 176"/>
              <a:gd name="T49" fmla="*/ 156 h 176"/>
              <a:gd name="T50" fmla="*/ 20 w 176"/>
              <a:gd name="T51" fmla="*/ 168 h 176"/>
              <a:gd name="T52" fmla="*/ 8 w 176"/>
              <a:gd name="T53" fmla="*/ 156 h 176"/>
              <a:gd name="T54" fmla="*/ 8 w 176"/>
              <a:gd name="T55" fmla="*/ 116 h 176"/>
              <a:gd name="T56" fmla="*/ 20 w 176"/>
              <a:gd name="T57" fmla="*/ 104 h 176"/>
              <a:gd name="T58" fmla="*/ 32 w 176"/>
              <a:gd name="T59" fmla="*/ 116 h 176"/>
              <a:gd name="T60" fmla="*/ 168 w 176"/>
              <a:gd name="T61" fmla="*/ 156 h 176"/>
              <a:gd name="T62" fmla="*/ 156 w 176"/>
              <a:gd name="T63" fmla="*/ 168 h 176"/>
              <a:gd name="T64" fmla="*/ 144 w 176"/>
              <a:gd name="T65" fmla="*/ 156 h 176"/>
              <a:gd name="T66" fmla="*/ 144 w 176"/>
              <a:gd name="T67" fmla="*/ 116 h 176"/>
              <a:gd name="T68" fmla="*/ 156 w 176"/>
              <a:gd name="T69" fmla="*/ 104 h 176"/>
              <a:gd name="T70" fmla="*/ 168 w 176"/>
              <a:gd name="T71" fmla="*/ 116 h 176"/>
              <a:gd name="T72" fmla="*/ 168 w 176"/>
              <a:gd name="T73"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60" y="97"/>
                </a:moveTo>
                <a:cubicBezTo>
                  <a:pt x="160" y="48"/>
                  <a:pt x="160" y="48"/>
                  <a:pt x="160" y="48"/>
                </a:cubicBezTo>
                <a:cubicBezTo>
                  <a:pt x="160" y="22"/>
                  <a:pt x="138" y="0"/>
                  <a:pt x="112" y="0"/>
                </a:cubicBezTo>
                <a:cubicBezTo>
                  <a:pt x="64" y="0"/>
                  <a:pt x="64" y="0"/>
                  <a:pt x="64" y="0"/>
                </a:cubicBezTo>
                <a:cubicBezTo>
                  <a:pt x="37" y="0"/>
                  <a:pt x="16" y="22"/>
                  <a:pt x="16" y="48"/>
                </a:cubicBezTo>
                <a:cubicBezTo>
                  <a:pt x="16" y="97"/>
                  <a:pt x="16" y="97"/>
                  <a:pt x="16" y="97"/>
                </a:cubicBezTo>
                <a:cubicBezTo>
                  <a:pt x="7" y="99"/>
                  <a:pt x="0" y="107"/>
                  <a:pt x="0" y="116"/>
                </a:cubicBezTo>
                <a:cubicBezTo>
                  <a:pt x="0" y="156"/>
                  <a:pt x="0" y="156"/>
                  <a:pt x="0" y="156"/>
                </a:cubicBezTo>
                <a:cubicBezTo>
                  <a:pt x="0" y="167"/>
                  <a:pt x="9" y="176"/>
                  <a:pt x="20" y="176"/>
                </a:cubicBezTo>
                <a:cubicBezTo>
                  <a:pt x="31" y="176"/>
                  <a:pt x="40" y="167"/>
                  <a:pt x="40" y="156"/>
                </a:cubicBezTo>
                <a:cubicBezTo>
                  <a:pt x="40" y="116"/>
                  <a:pt x="40" y="116"/>
                  <a:pt x="40" y="116"/>
                </a:cubicBezTo>
                <a:cubicBezTo>
                  <a:pt x="40" y="107"/>
                  <a:pt x="33" y="99"/>
                  <a:pt x="24" y="97"/>
                </a:cubicBezTo>
                <a:cubicBezTo>
                  <a:pt x="24" y="48"/>
                  <a:pt x="24" y="48"/>
                  <a:pt x="24" y="48"/>
                </a:cubicBezTo>
                <a:cubicBezTo>
                  <a:pt x="24" y="26"/>
                  <a:pt x="42" y="8"/>
                  <a:pt x="64" y="8"/>
                </a:cubicBezTo>
                <a:cubicBezTo>
                  <a:pt x="112" y="8"/>
                  <a:pt x="112" y="8"/>
                  <a:pt x="112" y="8"/>
                </a:cubicBezTo>
                <a:cubicBezTo>
                  <a:pt x="134" y="8"/>
                  <a:pt x="152" y="26"/>
                  <a:pt x="152" y="48"/>
                </a:cubicBezTo>
                <a:cubicBezTo>
                  <a:pt x="152" y="97"/>
                  <a:pt x="152" y="97"/>
                  <a:pt x="152" y="97"/>
                </a:cubicBezTo>
                <a:cubicBezTo>
                  <a:pt x="143" y="99"/>
                  <a:pt x="136" y="107"/>
                  <a:pt x="136" y="116"/>
                </a:cubicBezTo>
                <a:cubicBezTo>
                  <a:pt x="136" y="156"/>
                  <a:pt x="136" y="156"/>
                  <a:pt x="136" y="156"/>
                </a:cubicBezTo>
                <a:cubicBezTo>
                  <a:pt x="136" y="167"/>
                  <a:pt x="145" y="176"/>
                  <a:pt x="156" y="176"/>
                </a:cubicBezTo>
                <a:cubicBezTo>
                  <a:pt x="167" y="176"/>
                  <a:pt x="176" y="167"/>
                  <a:pt x="176" y="156"/>
                </a:cubicBezTo>
                <a:cubicBezTo>
                  <a:pt x="176" y="116"/>
                  <a:pt x="176" y="116"/>
                  <a:pt x="176" y="116"/>
                </a:cubicBezTo>
                <a:cubicBezTo>
                  <a:pt x="176" y="107"/>
                  <a:pt x="169" y="99"/>
                  <a:pt x="160" y="97"/>
                </a:cubicBezTo>
                <a:moveTo>
                  <a:pt x="32" y="116"/>
                </a:moveTo>
                <a:cubicBezTo>
                  <a:pt x="32" y="156"/>
                  <a:pt x="32" y="156"/>
                  <a:pt x="32" y="156"/>
                </a:cubicBezTo>
                <a:cubicBezTo>
                  <a:pt x="32" y="163"/>
                  <a:pt x="26" y="168"/>
                  <a:pt x="20" y="168"/>
                </a:cubicBezTo>
                <a:cubicBezTo>
                  <a:pt x="13" y="168"/>
                  <a:pt x="8" y="163"/>
                  <a:pt x="8" y="156"/>
                </a:cubicBezTo>
                <a:cubicBezTo>
                  <a:pt x="8" y="116"/>
                  <a:pt x="8" y="116"/>
                  <a:pt x="8" y="116"/>
                </a:cubicBezTo>
                <a:cubicBezTo>
                  <a:pt x="8" y="110"/>
                  <a:pt x="13" y="104"/>
                  <a:pt x="20" y="104"/>
                </a:cubicBezTo>
                <a:cubicBezTo>
                  <a:pt x="26" y="104"/>
                  <a:pt x="32" y="110"/>
                  <a:pt x="32" y="116"/>
                </a:cubicBezTo>
                <a:moveTo>
                  <a:pt x="168" y="156"/>
                </a:moveTo>
                <a:cubicBezTo>
                  <a:pt x="168" y="163"/>
                  <a:pt x="162" y="168"/>
                  <a:pt x="156" y="168"/>
                </a:cubicBezTo>
                <a:cubicBezTo>
                  <a:pt x="149" y="168"/>
                  <a:pt x="144" y="163"/>
                  <a:pt x="144" y="156"/>
                </a:cubicBezTo>
                <a:cubicBezTo>
                  <a:pt x="144" y="116"/>
                  <a:pt x="144" y="116"/>
                  <a:pt x="144" y="116"/>
                </a:cubicBezTo>
                <a:cubicBezTo>
                  <a:pt x="144" y="110"/>
                  <a:pt x="149" y="104"/>
                  <a:pt x="156" y="104"/>
                </a:cubicBezTo>
                <a:cubicBezTo>
                  <a:pt x="162" y="104"/>
                  <a:pt x="168" y="110"/>
                  <a:pt x="168" y="116"/>
                </a:cubicBezTo>
                <a:lnTo>
                  <a:pt x="168"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37">
            <a:extLst>
              <a:ext uri="{FF2B5EF4-FFF2-40B4-BE49-F238E27FC236}">
                <a16:creationId xmlns:a16="http://schemas.microsoft.com/office/drawing/2014/main" id="{D66EE77D-6EAC-46C0-AED5-08435D1B1A85}"/>
              </a:ext>
            </a:extLst>
          </p:cNvPr>
          <p:cNvSpPr>
            <a:spLocks noEditPoints="1"/>
          </p:cNvSpPr>
          <p:nvPr/>
        </p:nvSpPr>
        <p:spPr bwMode="auto">
          <a:xfrm>
            <a:off x="10106318" y="4334862"/>
            <a:ext cx="352863" cy="350903"/>
          </a:xfrm>
          <a:custGeom>
            <a:avLst/>
            <a:gdLst>
              <a:gd name="T0" fmla="*/ 160 w 176"/>
              <a:gd name="T1" fmla="*/ 112 h 176"/>
              <a:gd name="T2" fmla="*/ 160 w 176"/>
              <a:gd name="T3" fmla="*/ 48 h 176"/>
              <a:gd name="T4" fmla="*/ 112 w 176"/>
              <a:gd name="T5" fmla="*/ 0 h 176"/>
              <a:gd name="T6" fmla="*/ 64 w 176"/>
              <a:gd name="T7" fmla="*/ 0 h 176"/>
              <a:gd name="T8" fmla="*/ 16 w 176"/>
              <a:gd name="T9" fmla="*/ 48 h 176"/>
              <a:gd name="T10" fmla="*/ 16 w 176"/>
              <a:gd name="T11" fmla="*/ 112 h 176"/>
              <a:gd name="T12" fmla="*/ 0 w 176"/>
              <a:gd name="T13" fmla="*/ 128 h 176"/>
              <a:gd name="T14" fmla="*/ 0 w 176"/>
              <a:gd name="T15" fmla="*/ 144 h 176"/>
              <a:gd name="T16" fmla="*/ 16 w 176"/>
              <a:gd name="T17" fmla="*/ 160 h 176"/>
              <a:gd name="T18" fmla="*/ 16 w 176"/>
              <a:gd name="T19" fmla="*/ 160 h 176"/>
              <a:gd name="T20" fmla="*/ 36 w 176"/>
              <a:gd name="T21" fmla="*/ 176 h 176"/>
              <a:gd name="T22" fmla="*/ 56 w 176"/>
              <a:gd name="T23" fmla="*/ 156 h 176"/>
              <a:gd name="T24" fmla="*/ 56 w 176"/>
              <a:gd name="T25" fmla="*/ 116 h 176"/>
              <a:gd name="T26" fmla="*/ 36 w 176"/>
              <a:gd name="T27" fmla="*/ 96 h 176"/>
              <a:gd name="T28" fmla="*/ 24 w 176"/>
              <a:gd name="T29" fmla="*/ 100 h 176"/>
              <a:gd name="T30" fmla="*/ 24 w 176"/>
              <a:gd name="T31" fmla="*/ 48 h 176"/>
              <a:gd name="T32" fmla="*/ 64 w 176"/>
              <a:gd name="T33" fmla="*/ 8 h 176"/>
              <a:gd name="T34" fmla="*/ 112 w 176"/>
              <a:gd name="T35" fmla="*/ 8 h 176"/>
              <a:gd name="T36" fmla="*/ 152 w 176"/>
              <a:gd name="T37" fmla="*/ 48 h 176"/>
              <a:gd name="T38" fmla="*/ 152 w 176"/>
              <a:gd name="T39" fmla="*/ 100 h 176"/>
              <a:gd name="T40" fmla="*/ 140 w 176"/>
              <a:gd name="T41" fmla="*/ 96 h 176"/>
              <a:gd name="T42" fmla="*/ 120 w 176"/>
              <a:gd name="T43" fmla="*/ 116 h 176"/>
              <a:gd name="T44" fmla="*/ 120 w 176"/>
              <a:gd name="T45" fmla="*/ 156 h 176"/>
              <a:gd name="T46" fmla="*/ 140 w 176"/>
              <a:gd name="T47" fmla="*/ 176 h 176"/>
              <a:gd name="T48" fmla="*/ 159 w 176"/>
              <a:gd name="T49" fmla="*/ 160 h 176"/>
              <a:gd name="T50" fmla="*/ 160 w 176"/>
              <a:gd name="T51" fmla="*/ 160 h 176"/>
              <a:gd name="T52" fmla="*/ 176 w 176"/>
              <a:gd name="T53" fmla="*/ 144 h 176"/>
              <a:gd name="T54" fmla="*/ 176 w 176"/>
              <a:gd name="T55" fmla="*/ 128 h 176"/>
              <a:gd name="T56" fmla="*/ 160 w 176"/>
              <a:gd name="T57" fmla="*/ 112 h 176"/>
              <a:gd name="T58" fmla="*/ 16 w 176"/>
              <a:gd name="T59" fmla="*/ 152 h 176"/>
              <a:gd name="T60" fmla="*/ 8 w 176"/>
              <a:gd name="T61" fmla="*/ 144 h 176"/>
              <a:gd name="T62" fmla="*/ 8 w 176"/>
              <a:gd name="T63" fmla="*/ 128 h 176"/>
              <a:gd name="T64" fmla="*/ 16 w 176"/>
              <a:gd name="T65" fmla="*/ 120 h 176"/>
              <a:gd name="T66" fmla="*/ 16 w 176"/>
              <a:gd name="T67" fmla="*/ 152 h 176"/>
              <a:gd name="T68" fmla="*/ 36 w 176"/>
              <a:gd name="T69" fmla="*/ 104 h 176"/>
              <a:gd name="T70" fmla="*/ 48 w 176"/>
              <a:gd name="T71" fmla="*/ 116 h 176"/>
              <a:gd name="T72" fmla="*/ 48 w 176"/>
              <a:gd name="T73" fmla="*/ 156 h 176"/>
              <a:gd name="T74" fmla="*/ 36 w 176"/>
              <a:gd name="T75" fmla="*/ 168 h 176"/>
              <a:gd name="T76" fmla="*/ 24 w 176"/>
              <a:gd name="T77" fmla="*/ 156 h 176"/>
              <a:gd name="T78" fmla="*/ 24 w 176"/>
              <a:gd name="T79" fmla="*/ 116 h 176"/>
              <a:gd name="T80" fmla="*/ 36 w 176"/>
              <a:gd name="T81" fmla="*/ 104 h 176"/>
              <a:gd name="T82" fmla="*/ 152 w 176"/>
              <a:gd name="T83" fmla="*/ 156 h 176"/>
              <a:gd name="T84" fmla="*/ 140 w 176"/>
              <a:gd name="T85" fmla="*/ 168 h 176"/>
              <a:gd name="T86" fmla="*/ 128 w 176"/>
              <a:gd name="T87" fmla="*/ 156 h 176"/>
              <a:gd name="T88" fmla="*/ 128 w 176"/>
              <a:gd name="T89" fmla="*/ 116 h 176"/>
              <a:gd name="T90" fmla="*/ 140 w 176"/>
              <a:gd name="T91" fmla="*/ 104 h 176"/>
              <a:gd name="T92" fmla="*/ 152 w 176"/>
              <a:gd name="T93" fmla="*/ 116 h 176"/>
              <a:gd name="T94" fmla="*/ 152 w 176"/>
              <a:gd name="T95" fmla="*/ 156 h 176"/>
              <a:gd name="T96" fmla="*/ 168 w 176"/>
              <a:gd name="T97" fmla="*/ 144 h 176"/>
              <a:gd name="T98" fmla="*/ 160 w 176"/>
              <a:gd name="T99" fmla="*/ 152 h 176"/>
              <a:gd name="T100" fmla="*/ 160 w 176"/>
              <a:gd name="T101" fmla="*/ 120 h 176"/>
              <a:gd name="T102" fmla="*/ 168 w 176"/>
              <a:gd name="T103" fmla="*/ 128 h 176"/>
              <a:gd name="T104" fmla="*/ 168 w 176"/>
              <a:gd name="T10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12"/>
                </a:moveTo>
                <a:cubicBezTo>
                  <a:pt x="160" y="48"/>
                  <a:pt x="160" y="48"/>
                  <a:pt x="160" y="48"/>
                </a:cubicBezTo>
                <a:cubicBezTo>
                  <a:pt x="160" y="22"/>
                  <a:pt x="138" y="0"/>
                  <a:pt x="112" y="0"/>
                </a:cubicBezTo>
                <a:cubicBezTo>
                  <a:pt x="64" y="0"/>
                  <a:pt x="64" y="0"/>
                  <a:pt x="64" y="0"/>
                </a:cubicBezTo>
                <a:cubicBezTo>
                  <a:pt x="37" y="0"/>
                  <a:pt x="16" y="22"/>
                  <a:pt x="16" y="48"/>
                </a:cubicBezTo>
                <a:cubicBezTo>
                  <a:pt x="16" y="112"/>
                  <a:pt x="16" y="112"/>
                  <a:pt x="16" y="112"/>
                </a:cubicBezTo>
                <a:cubicBezTo>
                  <a:pt x="7" y="112"/>
                  <a:pt x="0" y="119"/>
                  <a:pt x="0" y="128"/>
                </a:cubicBezTo>
                <a:cubicBezTo>
                  <a:pt x="0" y="144"/>
                  <a:pt x="0" y="144"/>
                  <a:pt x="0" y="144"/>
                </a:cubicBezTo>
                <a:cubicBezTo>
                  <a:pt x="0" y="153"/>
                  <a:pt x="7" y="160"/>
                  <a:pt x="16" y="160"/>
                </a:cubicBezTo>
                <a:cubicBezTo>
                  <a:pt x="16" y="160"/>
                  <a:pt x="16" y="160"/>
                  <a:pt x="16" y="160"/>
                </a:cubicBezTo>
                <a:cubicBezTo>
                  <a:pt x="18" y="169"/>
                  <a:pt x="26" y="176"/>
                  <a:pt x="36" y="176"/>
                </a:cubicBezTo>
                <a:cubicBezTo>
                  <a:pt x="47" y="176"/>
                  <a:pt x="56" y="167"/>
                  <a:pt x="56" y="156"/>
                </a:cubicBezTo>
                <a:cubicBezTo>
                  <a:pt x="56" y="116"/>
                  <a:pt x="56" y="116"/>
                  <a:pt x="56" y="116"/>
                </a:cubicBezTo>
                <a:cubicBezTo>
                  <a:pt x="56" y="105"/>
                  <a:pt x="47" y="96"/>
                  <a:pt x="36" y="96"/>
                </a:cubicBezTo>
                <a:cubicBezTo>
                  <a:pt x="31" y="96"/>
                  <a:pt x="27" y="98"/>
                  <a:pt x="24" y="100"/>
                </a:cubicBezTo>
                <a:cubicBezTo>
                  <a:pt x="24" y="48"/>
                  <a:pt x="24" y="48"/>
                  <a:pt x="24" y="48"/>
                </a:cubicBezTo>
                <a:cubicBezTo>
                  <a:pt x="24" y="26"/>
                  <a:pt x="42" y="8"/>
                  <a:pt x="64" y="8"/>
                </a:cubicBezTo>
                <a:cubicBezTo>
                  <a:pt x="112" y="8"/>
                  <a:pt x="112" y="8"/>
                  <a:pt x="112" y="8"/>
                </a:cubicBezTo>
                <a:cubicBezTo>
                  <a:pt x="134" y="8"/>
                  <a:pt x="152" y="26"/>
                  <a:pt x="152" y="48"/>
                </a:cubicBezTo>
                <a:cubicBezTo>
                  <a:pt x="152" y="100"/>
                  <a:pt x="152" y="100"/>
                  <a:pt x="152" y="100"/>
                </a:cubicBezTo>
                <a:cubicBezTo>
                  <a:pt x="148" y="98"/>
                  <a:pt x="144" y="96"/>
                  <a:pt x="140" y="96"/>
                </a:cubicBezTo>
                <a:cubicBezTo>
                  <a:pt x="129" y="96"/>
                  <a:pt x="120" y="105"/>
                  <a:pt x="120" y="116"/>
                </a:cubicBezTo>
                <a:cubicBezTo>
                  <a:pt x="120" y="156"/>
                  <a:pt x="120" y="156"/>
                  <a:pt x="120" y="156"/>
                </a:cubicBezTo>
                <a:cubicBezTo>
                  <a:pt x="120" y="167"/>
                  <a:pt x="129" y="176"/>
                  <a:pt x="140" y="176"/>
                </a:cubicBezTo>
                <a:cubicBezTo>
                  <a:pt x="149" y="176"/>
                  <a:pt x="157" y="169"/>
                  <a:pt x="159" y="160"/>
                </a:cubicBezTo>
                <a:cubicBezTo>
                  <a:pt x="160" y="160"/>
                  <a:pt x="160" y="160"/>
                  <a:pt x="160" y="160"/>
                </a:cubicBezTo>
                <a:cubicBezTo>
                  <a:pt x="168" y="160"/>
                  <a:pt x="176" y="153"/>
                  <a:pt x="176" y="144"/>
                </a:cubicBezTo>
                <a:cubicBezTo>
                  <a:pt x="176" y="128"/>
                  <a:pt x="176" y="128"/>
                  <a:pt x="176" y="128"/>
                </a:cubicBezTo>
                <a:cubicBezTo>
                  <a:pt x="176" y="119"/>
                  <a:pt x="168" y="112"/>
                  <a:pt x="160" y="112"/>
                </a:cubicBezTo>
                <a:moveTo>
                  <a:pt x="16" y="152"/>
                </a:moveTo>
                <a:cubicBezTo>
                  <a:pt x="11" y="152"/>
                  <a:pt x="8" y="149"/>
                  <a:pt x="8" y="144"/>
                </a:cubicBezTo>
                <a:cubicBezTo>
                  <a:pt x="8" y="128"/>
                  <a:pt x="8" y="128"/>
                  <a:pt x="8" y="128"/>
                </a:cubicBezTo>
                <a:cubicBezTo>
                  <a:pt x="8" y="124"/>
                  <a:pt x="11" y="120"/>
                  <a:pt x="16" y="120"/>
                </a:cubicBezTo>
                <a:lnTo>
                  <a:pt x="16" y="152"/>
                </a:lnTo>
                <a:close/>
                <a:moveTo>
                  <a:pt x="36" y="104"/>
                </a:moveTo>
                <a:cubicBezTo>
                  <a:pt x="42" y="104"/>
                  <a:pt x="48" y="110"/>
                  <a:pt x="48" y="116"/>
                </a:cubicBezTo>
                <a:cubicBezTo>
                  <a:pt x="48" y="156"/>
                  <a:pt x="48" y="156"/>
                  <a:pt x="48" y="156"/>
                </a:cubicBezTo>
                <a:cubicBezTo>
                  <a:pt x="48" y="163"/>
                  <a:pt x="42" y="168"/>
                  <a:pt x="36" y="168"/>
                </a:cubicBezTo>
                <a:cubicBezTo>
                  <a:pt x="29" y="168"/>
                  <a:pt x="24" y="163"/>
                  <a:pt x="24" y="156"/>
                </a:cubicBezTo>
                <a:cubicBezTo>
                  <a:pt x="24" y="116"/>
                  <a:pt x="24" y="116"/>
                  <a:pt x="24" y="116"/>
                </a:cubicBezTo>
                <a:cubicBezTo>
                  <a:pt x="24" y="110"/>
                  <a:pt x="29" y="104"/>
                  <a:pt x="36" y="104"/>
                </a:cubicBezTo>
                <a:moveTo>
                  <a:pt x="152" y="156"/>
                </a:moveTo>
                <a:cubicBezTo>
                  <a:pt x="152" y="163"/>
                  <a:pt x="146" y="168"/>
                  <a:pt x="140" y="168"/>
                </a:cubicBezTo>
                <a:cubicBezTo>
                  <a:pt x="133" y="168"/>
                  <a:pt x="128" y="163"/>
                  <a:pt x="128" y="156"/>
                </a:cubicBezTo>
                <a:cubicBezTo>
                  <a:pt x="128" y="116"/>
                  <a:pt x="128" y="116"/>
                  <a:pt x="128" y="116"/>
                </a:cubicBezTo>
                <a:cubicBezTo>
                  <a:pt x="128" y="110"/>
                  <a:pt x="133" y="104"/>
                  <a:pt x="140" y="104"/>
                </a:cubicBezTo>
                <a:cubicBezTo>
                  <a:pt x="146" y="104"/>
                  <a:pt x="152" y="110"/>
                  <a:pt x="152" y="116"/>
                </a:cubicBezTo>
                <a:lnTo>
                  <a:pt x="152" y="156"/>
                </a:lnTo>
                <a:close/>
                <a:moveTo>
                  <a:pt x="168" y="144"/>
                </a:moveTo>
                <a:cubicBezTo>
                  <a:pt x="168" y="149"/>
                  <a:pt x="164" y="152"/>
                  <a:pt x="160" y="152"/>
                </a:cubicBezTo>
                <a:cubicBezTo>
                  <a:pt x="160" y="120"/>
                  <a:pt x="160" y="120"/>
                  <a:pt x="160" y="120"/>
                </a:cubicBezTo>
                <a:cubicBezTo>
                  <a:pt x="164" y="120"/>
                  <a:pt x="168" y="124"/>
                  <a:pt x="168" y="128"/>
                </a:cubicBezTo>
                <a:lnTo>
                  <a:pt x="16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41">
            <a:extLst>
              <a:ext uri="{FF2B5EF4-FFF2-40B4-BE49-F238E27FC236}">
                <a16:creationId xmlns:a16="http://schemas.microsoft.com/office/drawing/2014/main" id="{EFA54533-98D7-408C-8715-55F4C66882FE}"/>
              </a:ext>
            </a:extLst>
          </p:cNvPr>
          <p:cNvSpPr>
            <a:spLocks noEditPoints="1"/>
          </p:cNvSpPr>
          <p:nvPr/>
        </p:nvSpPr>
        <p:spPr bwMode="auto">
          <a:xfrm>
            <a:off x="8204366" y="5024138"/>
            <a:ext cx="352863" cy="319538"/>
          </a:xfrm>
          <a:custGeom>
            <a:avLst/>
            <a:gdLst>
              <a:gd name="T0" fmla="*/ 160 w 176"/>
              <a:gd name="T1" fmla="*/ 56 h 160"/>
              <a:gd name="T2" fmla="*/ 160 w 176"/>
              <a:gd name="T3" fmla="*/ 12 h 160"/>
              <a:gd name="T4" fmla="*/ 148 w 176"/>
              <a:gd name="T5" fmla="*/ 0 h 160"/>
              <a:gd name="T6" fmla="*/ 136 w 176"/>
              <a:gd name="T7" fmla="*/ 12 h 160"/>
              <a:gd name="T8" fmla="*/ 136 w 176"/>
              <a:gd name="T9" fmla="*/ 16 h 160"/>
              <a:gd name="T10" fmla="*/ 19 w 176"/>
              <a:gd name="T11" fmla="*/ 53 h 160"/>
              <a:gd name="T12" fmla="*/ 16 w 176"/>
              <a:gd name="T13" fmla="*/ 52 h 160"/>
              <a:gd name="T14" fmla="*/ 8 w 176"/>
              <a:gd name="T15" fmla="*/ 52 h 160"/>
              <a:gd name="T16" fmla="*/ 0 w 176"/>
              <a:gd name="T17" fmla="*/ 60 h 160"/>
              <a:gd name="T18" fmla="*/ 0 w 176"/>
              <a:gd name="T19" fmla="*/ 100 h 160"/>
              <a:gd name="T20" fmla="*/ 8 w 176"/>
              <a:gd name="T21" fmla="*/ 108 h 160"/>
              <a:gd name="T22" fmla="*/ 16 w 176"/>
              <a:gd name="T23" fmla="*/ 108 h 160"/>
              <a:gd name="T24" fmla="*/ 19 w 176"/>
              <a:gd name="T25" fmla="*/ 107 h 160"/>
              <a:gd name="T26" fmla="*/ 38 w 176"/>
              <a:gd name="T27" fmla="*/ 113 h 160"/>
              <a:gd name="T28" fmla="*/ 37 w 176"/>
              <a:gd name="T29" fmla="*/ 118 h 160"/>
              <a:gd name="T30" fmla="*/ 47 w 176"/>
              <a:gd name="T31" fmla="*/ 138 h 160"/>
              <a:gd name="T32" fmla="*/ 89 w 176"/>
              <a:gd name="T33" fmla="*/ 152 h 160"/>
              <a:gd name="T34" fmla="*/ 109 w 176"/>
              <a:gd name="T35" fmla="*/ 141 h 160"/>
              <a:gd name="T36" fmla="*/ 110 w 176"/>
              <a:gd name="T37" fmla="*/ 137 h 160"/>
              <a:gd name="T38" fmla="*/ 136 w 176"/>
              <a:gd name="T39" fmla="*/ 145 h 160"/>
              <a:gd name="T40" fmla="*/ 136 w 176"/>
              <a:gd name="T41" fmla="*/ 148 h 160"/>
              <a:gd name="T42" fmla="*/ 148 w 176"/>
              <a:gd name="T43" fmla="*/ 160 h 160"/>
              <a:gd name="T44" fmla="*/ 160 w 176"/>
              <a:gd name="T45" fmla="*/ 148 h 160"/>
              <a:gd name="T46" fmla="*/ 160 w 176"/>
              <a:gd name="T47" fmla="*/ 104 h 160"/>
              <a:gd name="T48" fmla="*/ 176 w 176"/>
              <a:gd name="T49" fmla="*/ 88 h 160"/>
              <a:gd name="T50" fmla="*/ 176 w 176"/>
              <a:gd name="T51" fmla="*/ 72 h 160"/>
              <a:gd name="T52" fmla="*/ 160 w 176"/>
              <a:gd name="T53" fmla="*/ 56 h 160"/>
              <a:gd name="T54" fmla="*/ 16 w 176"/>
              <a:gd name="T55" fmla="*/ 100 h 160"/>
              <a:gd name="T56" fmla="*/ 8 w 176"/>
              <a:gd name="T57" fmla="*/ 100 h 160"/>
              <a:gd name="T58" fmla="*/ 8 w 176"/>
              <a:gd name="T59" fmla="*/ 60 h 160"/>
              <a:gd name="T60" fmla="*/ 16 w 176"/>
              <a:gd name="T61" fmla="*/ 60 h 160"/>
              <a:gd name="T62" fmla="*/ 16 w 176"/>
              <a:gd name="T63" fmla="*/ 100 h 160"/>
              <a:gd name="T64" fmla="*/ 101 w 176"/>
              <a:gd name="T65" fmla="*/ 139 h 160"/>
              <a:gd name="T66" fmla="*/ 91 w 176"/>
              <a:gd name="T67" fmla="*/ 144 h 160"/>
              <a:gd name="T68" fmla="*/ 49 w 176"/>
              <a:gd name="T69" fmla="*/ 131 h 160"/>
              <a:gd name="T70" fmla="*/ 44 w 176"/>
              <a:gd name="T71" fmla="*/ 121 h 160"/>
              <a:gd name="T72" fmla="*/ 46 w 176"/>
              <a:gd name="T73" fmla="*/ 116 h 160"/>
              <a:gd name="T74" fmla="*/ 103 w 176"/>
              <a:gd name="T75" fmla="*/ 134 h 160"/>
              <a:gd name="T76" fmla="*/ 101 w 176"/>
              <a:gd name="T77" fmla="*/ 139 h 160"/>
              <a:gd name="T78" fmla="*/ 136 w 176"/>
              <a:gd name="T79" fmla="*/ 137 h 160"/>
              <a:gd name="T80" fmla="*/ 24 w 176"/>
              <a:gd name="T81" fmla="*/ 100 h 160"/>
              <a:gd name="T82" fmla="*/ 24 w 176"/>
              <a:gd name="T83" fmla="*/ 100 h 160"/>
              <a:gd name="T84" fmla="*/ 24 w 176"/>
              <a:gd name="T85" fmla="*/ 60 h 160"/>
              <a:gd name="T86" fmla="*/ 24 w 176"/>
              <a:gd name="T87" fmla="*/ 60 h 160"/>
              <a:gd name="T88" fmla="*/ 136 w 176"/>
              <a:gd name="T89" fmla="*/ 24 h 160"/>
              <a:gd name="T90" fmla="*/ 136 w 176"/>
              <a:gd name="T91" fmla="*/ 137 h 160"/>
              <a:gd name="T92" fmla="*/ 152 w 176"/>
              <a:gd name="T93" fmla="*/ 148 h 160"/>
              <a:gd name="T94" fmla="*/ 148 w 176"/>
              <a:gd name="T95" fmla="*/ 152 h 160"/>
              <a:gd name="T96" fmla="*/ 144 w 176"/>
              <a:gd name="T97" fmla="*/ 148 h 160"/>
              <a:gd name="T98" fmla="*/ 144 w 176"/>
              <a:gd name="T99" fmla="*/ 12 h 160"/>
              <a:gd name="T100" fmla="*/ 148 w 176"/>
              <a:gd name="T101" fmla="*/ 8 h 160"/>
              <a:gd name="T102" fmla="*/ 152 w 176"/>
              <a:gd name="T103" fmla="*/ 12 h 160"/>
              <a:gd name="T104" fmla="*/ 152 w 176"/>
              <a:gd name="T105" fmla="*/ 148 h 160"/>
              <a:gd name="T106" fmla="*/ 168 w 176"/>
              <a:gd name="T107" fmla="*/ 88 h 160"/>
              <a:gd name="T108" fmla="*/ 160 w 176"/>
              <a:gd name="T109" fmla="*/ 96 h 160"/>
              <a:gd name="T110" fmla="*/ 160 w 176"/>
              <a:gd name="T111" fmla="*/ 64 h 160"/>
              <a:gd name="T112" fmla="*/ 168 w 176"/>
              <a:gd name="T113" fmla="*/ 72 h 160"/>
              <a:gd name="T114" fmla="*/ 168 w 176"/>
              <a:gd name="T115"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60">
                <a:moveTo>
                  <a:pt x="160" y="56"/>
                </a:moveTo>
                <a:cubicBezTo>
                  <a:pt x="160" y="12"/>
                  <a:pt x="160" y="12"/>
                  <a:pt x="160" y="12"/>
                </a:cubicBezTo>
                <a:cubicBezTo>
                  <a:pt x="160" y="6"/>
                  <a:pt x="154" y="0"/>
                  <a:pt x="148" y="0"/>
                </a:cubicBezTo>
                <a:cubicBezTo>
                  <a:pt x="141" y="0"/>
                  <a:pt x="136" y="6"/>
                  <a:pt x="136" y="12"/>
                </a:cubicBezTo>
                <a:cubicBezTo>
                  <a:pt x="136" y="16"/>
                  <a:pt x="136" y="16"/>
                  <a:pt x="136" y="16"/>
                </a:cubicBezTo>
                <a:cubicBezTo>
                  <a:pt x="19" y="53"/>
                  <a:pt x="19" y="53"/>
                  <a:pt x="19" y="53"/>
                </a:cubicBezTo>
                <a:cubicBezTo>
                  <a:pt x="18" y="53"/>
                  <a:pt x="17" y="52"/>
                  <a:pt x="16" y="52"/>
                </a:cubicBezTo>
                <a:cubicBezTo>
                  <a:pt x="8" y="52"/>
                  <a:pt x="8" y="52"/>
                  <a:pt x="8" y="52"/>
                </a:cubicBezTo>
                <a:cubicBezTo>
                  <a:pt x="3" y="52"/>
                  <a:pt x="0" y="56"/>
                  <a:pt x="0" y="60"/>
                </a:cubicBezTo>
                <a:cubicBezTo>
                  <a:pt x="0" y="100"/>
                  <a:pt x="0" y="100"/>
                  <a:pt x="0" y="100"/>
                </a:cubicBezTo>
                <a:cubicBezTo>
                  <a:pt x="0" y="105"/>
                  <a:pt x="3" y="108"/>
                  <a:pt x="8" y="108"/>
                </a:cubicBezTo>
                <a:cubicBezTo>
                  <a:pt x="16" y="108"/>
                  <a:pt x="16" y="108"/>
                  <a:pt x="16" y="108"/>
                </a:cubicBezTo>
                <a:cubicBezTo>
                  <a:pt x="17" y="108"/>
                  <a:pt x="18" y="108"/>
                  <a:pt x="19" y="107"/>
                </a:cubicBezTo>
                <a:cubicBezTo>
                  <a:pt x="38" y="113"/>
                  <a:pt x="38" y="113"/>
                  <a:pt x="38" y="113"/>
                </a:cubicBezTo>
                <a:cubicBezTo>
                  <a:pt x="37" y="118"/>
                  <a:pt x="37" y="118"/>
                  <a:pt x="37" y="118"/>
                </a:cubicBezTo>
                <a:cubicBezTo>
                  <a:pt x="34" y="127"/>
                  <a:pt x="39" y="136"/>
                  <a:pt x="47" y="138"/>
                </a:cubicBezTo>
                <a:cubicBezTo>
                  <a:pt x="89" y="152"/>
                  <a:pt x="89" y="152"/>
                  <a:pt x="89" y="152"/>
                </a:cubicBezTo>
                <a:cubicBezTo>
                  <a:pt x="97" y="155"/>
                  <a:pt x="106" y="150"/>
                  <a:pt x="109" y="141"/>
                </a:cubicBezTo>
                <a:cubicBezTo>
                  <a:pt x="110" y="137"/>
                  <a:pt x="110" y="137"/>
                  <a:pt x="110" y="137"/>
                </a:cubicBezTo>
                <a:cubicBezTo>
                  <a:pt x="136" y="145"/>
                  <a:pt x="136" y="145"/>
                  <a:pt x="136" y="145"/>
                </a:cubicBezTo>
                <a:cubicBezTo>
                  <a:pt x="136" y="148"/>
                  <a:pt x="136" y="148"/>
                  <a:pt x="136" y="148"/>
                </a:cubicBezTo>
                <a:cubicBezTo>
                  <a:pt x="136" y="155"/>
                  <a:pt x="141" y="160"/>
                  <a:pt x="148" y="160"/>
                </a:cubicBezTo>
                <a:cubicBezTo>
                  <a:pt x="154" y="160"/>
                  <a:pt x="160" y="155"/>
                  <a:pt x="160" y="148"/>
                </a:cubicBezTo>
                <a:cubicBezTo>
                  <a:pt x="160" y="104"/>
                  <a:pt x="160" y="104"/>
                  <a:pt x="160" y="104"/>
                </a:cubicBezTo>
                <a:cubicBezTo>
                  <a:pt x="168" y="104"/>
                  <a:pt x="176" y="97"/>
                  <a:pt x="176" y="88"/>
                </a:cubicBezTo>
                <a:cubicBezTo>
                  <a:pt x="176" y="72"/>
                  <a:pt x="176" y="72"/>
                  <a:pt x="176" y="72"/>
                </a:cubicBezTo>
                <a:cubicBezTo>
                  <a:pt x="176" y="63"/>
                  <a:pt x="168" y="56"/>
                  <a:pt x="160" y="56"/>
                </a:cubicBezTo>
                <a:moveTo>
                  <a:pt x="16" y="100"/>
                </a:moveTo>
                <a:cubicBezTo>
                  <a:pt x="8" y="100"/>
                  <a:pt x="8" y="100"/>
                  <a:pt x="8" y="100"/>
                </a:cubicBezTo>
                <a:cubicBezTo>
                  <a:pt x="8" y="60"/>
                  <a:pt x="8" y="60"/>
                  <a:pt x="8" y="60"/>
                </a:cubicBezTo>
                <a:cubicBezTo>
                  <a:pt x="16" y="60"/>
                  <a:pt x="16" y="60"/>
                  <a:pt x="16" y="60"/>
                </a:cubicBezTo>
                <a:lnTo>
                  <a:pt x="16" y="100"/>
                </a:lnTo>
                <a:close/>
                <a:moveTo>
                  <a:pt x="101" y="139"/>
                </a:moveTo>
                <a:cubicBezTo>
                  <a:pt x="100" y="143"/>
                  <a:pt x="96" y="146"/>
                  <a:pt x="91" y="144"/>
                </a:cubicBezTo>
                <a:cubicBezTo>
                  <a:pt x="49" y="131"/>
                  <a:pt x="49" y="131"/>
                  <a:pt x="49" y="131"/>
                </a:cubicBezTo>
                <a:cubicBezTo>
                  <a:pt x="45" y="130"/>
                  <a:pt x="43" y="125"/>
                  <a:pt x="44" y="121"/>
                </a:cubicBezTo>
                <a:cubicBezTo>
                  <a:pt x="46" y="116"/>
                  <a:pt x="46" y="116"/>
                  <a:pt x="46" y="116"/>
                </a:cubicBezTo>
                <a:cubicBezTo>
                  <a:pt x="103" y="134"/>
                  <a:pt x="103" y="134"/>
                  <a:pt x="103" y="134"/>
                </a:cubicBezTo>
                <a:lnTo>
                  <a:pt x="101" y="139"/>
                </a:lnTo>
                <a:close/>
                <a:moveTo>
                  <a:pt x="136" y="137"/>
                </a:moveTo>
                <a:cubicBezTo>
                  <a:pt x="24" y="100"/>
                  <a:pt x="24" y="100"/>
                  <a:pt x="24" y="100"/>
                </a:cubicBezTo>
                <a:cubicBezTo>
                  <a:pt x="24" y="100"/>
                  <a:pt x="24" y="100"/>
                  <a:pt x="24" y="100"/>
                </a:cubicBezTo>
                <a:cubicBezTo>
                  <a:pt x="24" y="60"/>
                  <a:pt x="24" y="60"/>
                  <a:pt x="24" y="60"/>
                </a:cubicBezTo>
                <a:cubicBezTo>
                  <a:pt x="24" y="60"/>
                  <a:pt x="24" y="60"/>
                  <a:pt x="24" y="60"/>
                </a:cubicBezTo>
                <a:cubicBezTo>
                  <a:pt x="136" y="24"/>
                  <a:pt x="136" y="24"/>
                  <a:pt x="136" y="24"/>
                </a:cubicBezTo>
                <a:lnTo>
                  <a:pt x="136" y="137"/>
                </a:lnTo>
                <a:close/>
                <a:moveTo>
                  <a:pt x="152" y="148"/>
                </a:moveTo>
                <a:cubicBezTo>
                  <a:pt x="152" y="151"/>
                  <a:pt x="150" y="152"/>
                  <a:pt x="148" y="152"/>
                </a:cubicBezTo>
                <a:cubicBezTo>
                  <a:pt x="145" y="152"/>
                  <a:pt x="144" y="151"/>
                  <a:pt x="144" y="148"/>
                </a:cubicBezTo>
                <a:cubicBezTo>
                  <a:pt x="144" y="12"/>
                  <a:pt x="144" y="12"/>
                  <a:pt x="144" y="12"/>
                </a:cubicBezTo>
                <a:cubicBezTo>
                  <a:pt x="144" y="10"/>
                  <a:pt x="145" y="8"/>
                  <a:pt x="148" y="8"/>
                </a:cubicBezTo>
                <a:cubicBezTo>
                  <a:pt x="150" y="8"/>
                  <a:pt x="152" y="10"/>
                  <a:pt x="152" y="12"/>
                </a:cubicBezTo>
                <a:lnTo>
                  <a:pt x="152" y="148"/>
                </a:lnTo>
                <a:close/>
                <a:moveTo>
                  <a:pt x="168" y="88"/>
                </a:moveTo>
                <a:cubicBezTo>
                  <a:pt x="168" y="93"/>
                  <a:pt x="164" y="96"/>
                  <a:pt x="160" y="96"/>
                </a:cubicBezTo>
                <a:cubicBezTo>
                  <a:pt x="160" y="64"/>
                  <a:pt x="160" y="64"/>
                  <a:pt x="160" y="64"/>
                </a:cubicBezTo>
                <a:cubicBezTo>
                  <a:pt x="164" y="64"/>
                  <a:pt x="168" y="68"/>
                  <a:pt x="168" y="72"/>
                </a:cubicBezTo>
                <a:lnTo>
                  <a:pt x="168" y="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43">
            <a:extLst>
              <a:ext uri="{FF2B5EF4-FFF2-40B4-BE49-F238E27FC236}">
                <a16:creationId xmlns:a16="http://schemas.microsoft.com/office/drawing/2014/main" id="{C6A270D0-F037-4504-865F-4CED1495B02E}"/>
              </a:ext>
            </a:extLst>
          </p:cNvPr>
          <p:cNvSpPr>
            <a:spLocks noEditPoints="1"/>
          </p:cNvSpPr>
          <p:nvPr/>
        </p:nvSpPr>
        <p:spPr bwMode="auto">
          <a:xfrm>
            <a:off x="8859541" y="5008456"/>
            <a:ext cx="288172" cy="350903"/>
          </a:xfrm>
          <a:custGeom>
            <a:avLst/>
            <a:gdLst>
              <a:gd name="T0" fmla="*/ 56 w 144"/>
              <a:gd name="T1" fmla="*/ 112 h 176"/>
              <a:gd name="T2" fmla="*/ 40 w 144"/>
              <a:gd name="T3" fmla="*/ 96 h 176"/>
              <a:gd name="T4" fmla="*/ 40 w 144"/>
              <a:gd name="T5" fmla="*/ 136 h 176"/>
              <a:gd name="T6" fmla="*/ 56 w 144"/>
              <a:gd name="T7" fmla="*/ 120 h 176"/>
              <a:gd name="T8" fmla="*/ 40 w 144"/>
              <a:gd name="T9" fmla="*/ 136 h 176"/>
              <a:gd name="T10" fmla="*/ 80 w 144"/>
              <a:gd name="T11" fmla="*/ 160 h 176"/>
              <a:gd name="T12" fmla="*/ 64 w 144"/>
              <a:gd name="T13" fmla="*/ 144 h 176"/>
              <a:gd name="T14" fmla="*/ 40 w 144"/>
              <a:gd name="T15" fmla="*/ 88 h 176"/>
              <a:gd name="T16" fmla="*/ 56 w 144"/>
              <a:gd name="T17" fmla="*/ 72 h 176"/>
              <a:gd name="T18" fmla="*/ 40 w 144"/>
              <a:gd name="T19" fmla="*/ 88 h 176"/>
              <a:gd name="T20" fmla="*/ 32 w 144"/>
              <a:gd name="T21" fmla="*/ 136 h 176"/>
              <a:gd name="T22" fmla="*/ 16 w 144"/>
              <a:gd name="T23" fmla="*/ 120 h 176"/>
              <a:gd name="T24" fmla="*/ 40 w 144"/>
              <a:gd name="T25" fmla="*/ 160 h 176"/>
              <a:gd name="T26" fmla="*/ 56 w 144"/>
              <a:gd name="T27" fmla="*/ 144 h 176"/>
              <a:gd name="T28" fmla="*/ 40 w 144"/>
              <a:gd name="T29" fmla="*/ 160 h 176"/>
              <a:gd name="T30" fmla="*/ 80 w 144"/>
              <a:gd name="T31" fmla="*/ 136 h 176"/>
              <a:gd name="T32" fmla="*/ 64 w 144"/>
              <a:gd name="T33" fmla="*/ 120 h 176"/>
              <a:gd name="T34" fmla="*/ 16 w 144"/>
              <a:gd name="T35" fmla="*/ 160 h 176"/>
              <a:gd name="T36" fmla="*/ 32 w 144"/>
              <a:gd name="T37" fmla="*/ 144 h 176"/>
              <a:gd name="T38" fmla="*/ 16 w 144"/>
              <a:gd name="T39" fmla="*/ 160 h 176"/>
              <a:gd name="T40" fmla="*/ 32 w 144"/>
              <a:gd name="T41" fmla="*/ 112 h 176"/>
              <a:gd name="T42" fmla="*/ 16 w 144"/>
              <a:gd name="T43" fmla="*/ 96 h 176"/>
              <a:gd name="T44" fmla="*/ 16 w 144"/>
              <a:gd name="T45" fmla="*/ 88 h 176"/>
              <a:gd name="T46" fmla="*/ 32 w 144"/>
              <a:gd name="T47" fmla="*/ 72 h 176"/>
              <a:gd name="T48" fmla="*/ 16 w 144"/>
              <a:gd name="T49" fmla="*/ 88 h 176"/>
              <a:gd name="T50" fmla="*/ 128 w 144"/>
              <a:gd name="T51" fmla="*/ 160 h 176"/>
              <a:gd name="T52" fmla="*/ 112 w 144"/>
              <a:gd name="T53" fmla="*/ 96 h 176"/>
              <a:gd name="T54" fmla="*/ 112 w 144"/>
              <a:gd name="T55" fmla="*/ 88 h 176"/>
              <a:gd name="T56" fmla="*/ 128 w 144"/>
              <a:gd name="T57" fmla="*/ 72 h 176"/>
              <a:gd name="T58" fmla="*/ 112 w 144"/>
              <a:gd name="T59" fmla="*/ 88 h 176"/>
              <a:gd name="T60" fmla="*/ 16 w 144"/>
              <a:gd name="T61" fmla="*/ 0 h 176"/>
              <a:gd name="T62" fmla="*/ 0 w 144"/>
              <a:gd name="T63" fmla="*/ 160 h 176"/>
              <a:gd name="T64" fmla="*/ 128 w 144"/>
              <a:gd name="T65" fmla="*/ 176 h 176"/>
              <a:gd name="T66" fmla="*/ 144 w 144"/>
              <a:gd name="T67" fmla="*/ 16 h 176"/>
              <a:gd name="T68" fmla="*/ 136 w 144"/>
              <a:gd name="T69" fmla="*/ 160 h 176"/>
              <a:gd name="T70" fmla="*/ 16 w 144"/>
              <a:gd name="T71" fmla="*/ 168 h 176"/>
              <a:gd name="T72" fmla="*/ 8 w 144"/>
              <a:gd name="T73" fmla="*/ 16 h 176"/>
              <a:gd name="T74" fmla="*/ 128 w 144"/>
              <a:gd name="T75" fmla="*/ 8 h 176"/>
              <a:gd name="T76" fmla="*/ 136 w 144"/>
              <a:gd name="T77" fmla="*/ 160 h 176"/>
              <a:gd name="T78" fmla="*/ 80 w 144"/>
              <a:gd name="T79" fmla="*/ 112 h 176"/>
              <a:gd name="T80" fmla="*/ 64 w 144"/>
              <a:gd name="T81" fmla="*/ 96 h 176"/>
              <a:gd name="T82" fmla="*/ 16 w 144"/>
              <a:gd name="T83" fmla="*/ 64 h 176"/>
              <a:gd name="T84" fmla="*/ 128 w 144"/>
              <a:gd name="T85" fmla="*/ 16 h 176"/>
              <a:gd name="T86" fmla="*/ 16 w 144"/>
              <a:gd name="T87" fmla="*/ 64 h 176"/>
              <a:gd name="T88" fmla="*/ 120 w 144"/>
              <a:gd name="T89" fmla="*/ 24 h 176"/>
              <a:gd name="T90" fmla="*/ 24 w 144"/>
              <a:gd name="T91" fmla="*/ 56 h 176"/>
              <a:gd name="T92" fmla="*/ 88 w 144"/>
              <a:gd name="T93" fmla="*/ 88 h 176"/>
              <a:gd name="T94" fmla="*/ 104 w 144"/>
              <a:gd name="T95" fmla="*/ 72 h 176"/>
              <a:gd name="T96" fmla="*/ 88 w 144"/>
              <a:gd name="T97" fmla="*/ 88 h 176"/>
              <a:gd name="T98" fmla="*/ 104 w 144"/>
              <a:gd name="T99" fmla="*/ 160 h 176"/>
              <a:gd name="T100" fmla="*/ 88 w 144"/>
              <a:gd name="T101" fmla="*/ 144 h 176"/>
              <a:gd name="T102" fmla="*/ 64 w 144"/>
              <a:gd name="T103" fmla="*/ 88 h 176"/>
              <a:gd name="T104" fmla="*/ 80 w 144"/>
              <a:gd name="T105" fmla="*/ 72 h 176"/>
              <a:gd name="T106" fmla="*/ 64 w 144"/>
              <a:gd name="T107" fmla="*/ 88 h 176"/>
              <a:gd name="T108" fmla="*/ 104 w 144"/>
              <a:gd name="T109" fmla="*/ 112 h 176"/>
              <a:gd name="T110" fmla="*/ 88 w 144"/>
              <a:gd name="T111" fmla="*/ 96 h 176"/>
              <a:gd name="T112" fmla="*/ 88 w 144"/>
              <a:gd name="T113" fmla="*/ 136 h 176"/>
              <a:gd name="T114" fmla="*/ 104 w 144"/>
              <a:gd name="T115" fmla="*/ 120 h 176"/>
              <a:gd name="T116" fmla="*/ 88 w 144"/>
              <a:gd name="T11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76">
                <a:moveTo>
                  <a:pt x="40" y="112"/>
                </a:moveTo>
                <a:cubicBezTo>
                  <a:pt x="56" y="112"/>
                  <a:pt x="56" y="112"/>
                  <a:pt x="56" y="112"/>
                </a:cubicBezTo>
                <a:cubicBezTo>
                  <a:pt x="56" y="96"/>
                  <a:pt x="56" y="96"/>
                  <a:pt x="56" y="96"/>
                </a:cubicBezTo>
                <a:cubicBezTo>
                  <a:pt x="40" y="96"/>
                  <a:pt x="40" y="96"/>
                  <a:pt x="40" y="96"/>
                </a:cubicBezTo>
                <a:lnTo>
                  <a:pt x="40" y="112"/>
                </a:lnTo>
                <a:close/>
                <a:moveTo>
                  <a:pt x="40" y="136"/>
                </a:moveTo>
                <a:cubicBezTo>
                  <a:pt x="56" y="136"/>
                  <a:pt x="56" y="136"/>
                  <a:pt x="56" y="136"/>
                </a:cubicBezTo>
                <a:cubicBezTo>
                  <a:pt x="56" y="120"/>
                  <a:pt x="56" y="120"/>
                  <a:pt x="56" y="120"/>
                </a:cubicBezTo>
                <a:cubicBezTo>
                  <a:pt x="40" y="120"/>
                  <a:pt x="40" y="120"/>
                  <a:pt x="40" y="120"/>
                </a:cubicBezTo>
                <a:lnTo>
                  <a:pt x="40" y="136"/>
                </a:lnTo>
                <a:close/>
                <a:moveTo>
                  <a:pt x="64" y="160"/>
                </a:moveTo>
                <a:cubicBezTo>
                  <a:pt x="80" y="160"/>
                  <a:pt x="80" y="160"/>
                  <a:pt x="80" y="160"/>
                </a:cubicBezTo>
                <a:cubicBezTo>
                  <a:pt x="80" y="144"/>
                  <a:pt x="80" y="144"/>
                  <a:pt x="80" y="144"/>
                </a:cubicBezTo>
                <a:cubicBezTo>
                  <a:pt x="64" y="144"/>
                  <a:pt x="64" y="144"/>
                  <a:pt x="64" y="144"/>
                </a:cubicBezTo>
                <a:lnTo>
                  <a:pt x="64" y="160"/>
                </a:lnTo>
                <a:close/>
                <a:moveTo>
                  <a:pt x="40" y="88"/>
                </a:moveTo>
                <a:cubicBezTo>
                  <a:pt x="56" y="88"/>
                  <a:pt x="56" y="88"/>
                  <a:pt x="56" y="88"/>
                </a:cubicBezTo>
                <a:cubicBezTo>
                  <a:pt x="56" y="72"/>
                  <a:pt x="56" y="72"/>
                  <a:pt x="56" y="72"/>
                </a:cubicBezTo>
                <a:cubicBezTo>
                  <a:pt x="40" y="72"/>
                  <a:pt x="40" y="72"/>
                  <a:pt x="40" y="72"/>
                </a:cubicBezTo>
                <a:lnTo>
                  <a:pt x="40" y="88"/>
                </a:lnTo>
                <a:close/>
                <a:moveTo>
                  <a:pt x="16" y="136"/>
                </a:moveTo>
                <a:cubicBezTo>
                  <a:pt x="32" y="136"/>
                  <a:pt x="32" y="136"/>
                  <a:pt x="32" y="136"/>
                </a:cubicBezTo>
                <a:cubicBezTo>
                  <a:pt x="32" y="120"/>
                  <a:pt x="32" y="120"/>
                  <a:pt x="32" y="120"/>
                </a:cubicBezTo>
                <a:cubicBezTo>
                  <a:pt x="16" y="120"/>
                  <a:pt x="16" y="120"/>
                  <a:pt x="16" y="120"/>
                </a:cubicBezTo>
                <a:lnTo>
                  <a:pt x="16" y="136"/>
                </a:lnTo>
                <a:close/>
                <a:moveTo>
                  <a:pt x="40" y="160"/>
                </a:moveTo>
                <a:cubicBezTo>
                  <a:pt x="56" y="160"/>
                  <a:pt x="56" y="160"/>
                  <a:pt x="56" y="160"/>
                </a:cubicBezTo>
                <a:cubicBezTo>
                  <a:pt x="56" y="144"/>
                  <a:pt x="56" y="144"/>
                  <a:pt x="56" y="144"/>
                </a:cubicBezTo>
                <a:cubicBezTo>
                  <a:pt x="40" y="144"/>
                  <a:pt x="40" y="144"/>
                  <a:pt x="40" y="144"/>
                </a:cubicBezTo>
                <a:lnTo>
                  <a:pt x="40" y="160"/>
                </a:lnTo>
                <a:close/>
                <a:moveTo>
                  <a:pt x="64" y="136"/>
                </a:moveTo>
                <a:cubicBezTo>
                  <a:pt x="80" y="136"/>
                  <a:pt x="80" y="136"/>
                  <a:pt x="80" y="136"/>
                </a:cubicBezTo>
                <a:cubicBezTo>
                  <a:pt x="80" y="120"/>
                  <a:pt x="80" y="120"/>
                  <a:pt x="80" y="120"/>
                </a:cubicBezTo>
                <a:cubicBezTo>
                  <a:pt x="64" y="120"/>
                  <a:pt x="64" y="120"/>
                  <a:pt x="64" y="120"/>
                </a:cubicBezTo>
                <a:lnTo>
                  <a:pt x="64" y="136"/>
                </a:lnTo>
                <a:close/>
                <a:moveTo>
                  <a:pt x="16" y="160"/>
                </a:moveTo>
                <a:cubicBezTo>
                  <a:pt x="32" y="160"/>
                  <a:pt x="32" y="160"/>
                  <a:pt x="32" y="160"/>
                </a:cubicBezTo>
                <a:cubicBezTo>
                  <a:pt x="32" y="144"/>
                  <a:pt x="32" y="144"/>
                  <a:pt x="32" y="144"/>
                </a:cubicBezTo>
                <a:cubicBezTo>
                  <a:pt x="16" y="144"/>
                  <a:pt x="16" y="144"/>
                  <a:pt x="16" y="144"/>
                </a:cubicBezTo>
                <a:lnTo>
                  <a:pt x="16" y="160"/>
                </a:lnTo>
                <a:close/>
                <a:moveTo>
                  <a:pt x="16" y="112"/>
                </a:moveTo>
                <a:cubicBezTo>
                  <a:pt x="32" y="112"/>
                  <a:pt x="32" y="112"/>
                  <a:pt x="32" y="112"/>
                </a:cubicBezTo>
                <a:cubicBezTo>
                  <a:pt x="32" y="96"/>
                  <a:pt x="32" y="96"/>
                  <a:pt x="32" y="96"/>
                </a:cubicBezTo>
                <a:cubicBezTo>
                  <a:pt x="16" y="96"/>
                  <a:pt x="16" y="96"/>
                  <a:pt x="16" y="96"/>
                </a:cubicBezTo>
                <a:lnTo>
                  <a:pt x="16" y="112"/>
                </a:lnTo>
                <a:close/>
                <a:moveTo>
                  <a:pt x="16" y="88"/>
                </a:moveTo>
                <a:cubicBezTo>
                  <a:pt x="32" y="88"/>
                  <a:pt x="32" y="88"/>
                  <a:pt x="32" y="88"/>
                </a:cubicBezTo>
                <a:cubicBezTo>
                  <a:pt x="32" y="72"/>
                  <a:pt x="32" y="72"/>
                  <a:pt x="32" y="72"/>
                </a:cubicBezTo>
                <a:cubicBezTo>
                  <a:pt x="16" y="72"/>
                  <a:pt x="16" y="72"/>
                  <a:pt x="16" y="72"/>
                </a:cubicBezTo>
                <a:lnTo>
                  <a:pt x="16" y="88"/>
                </a:lnTo>
                <a:close/>
                <a:moveTo>
                  <a:pt x="112" y="160"/>
                </a:moveTo>
                <a:cubicBezTo>
                  <a:pt x="128" y="160"/>
                  <a:pt x="128" y="160"/>
                  <a:pt x="128" y="160"/>
                </a:cubicBezTo>
                <a:cubicBezTo>
                  <a:pt x="128" y="96"/>
                  <a:pt x="128" y="96"/>
                  <a:pt x="128" y="96"/>
                </a:cubicBezTo>
                <a:cubicBezTo>
                  <a:pt x="112" y="96"/>
                  <a:pt x="112" y="96"/>
                  <a:pt x="112" y="96"/>
                </a:cubicBezTo>
                <a:lnTo>
                  <a:pt x="112" y="160"/>
                </a:lnTo>
                <a:close/>
                <a:moveTo>
                  <a:pt x="112" y="88"/>
                </a:moveTo>
                <a:cubicBezTo>
                  <a:pt x="128" y="88"/>
                  <a:pt x="128" y="88"/>
                  <a:pt x="128" y="88"/>
                </a:cubicBezTo>
                <a:cubicBezTo>
                  <a:pt x="128" y="72"/>
                  <a:pt x="128" y="72"/>
                  <a:pt x="128" y="72"/>
                </a:cubicBezTo>
                <a:cubicBezTo>
                  <a:pt x="112" y="72"/>
                  <a:pt x="112" y="72"/>
                  <a:pt x="112" y="72"/>
                </a:cubicBezTo>
                <a:lnTo>
                  <a:pt x="112" y="88"/>
                </a:lnTo>
                <a:close/>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6" y="176"/>
                  <a:pt x="144" y="169"/>
                  <a:pt x="144" y="160"/>
                </a:cubicBezTo>
                <a:cubicBezTo>
                  <a:pt x="144" y="16"/>
                  <a:pt x="144" y="16"/>
                  <a:pt x="144" y="16"/>
                </a:cubicBezTo>
                <a:cubicBezTo>
                  <a:pt x="144" y="7"/>
                  <a:pt x="136" y="0"/>
                  <a:pt x="128" y="0"/>
                </a:cubicBezTo>
                <a:moveTo>
                  <a:pt x="136" y="160"/>
                </a:moveTo>
                <a:cubicBezTo>
                  <a:pt x="136" y="165"/>
                  <a:pt x="132" y="168"/>
                  <a:pt x="128" y="168"/>
                </a:cubicBezTo>
                <a:cubicBezTo>
                  <a:pt x="16" y="168"/>
                  <a:pt x="16" y="168"/>
                  <a:pt x="16" y="168"/>
                </a:cubicBezTo>
                <a:cubicBezTo>
                  <a:pt x="11" y="168"/>
                  <a:pt x="8" y="165"/>
                  <a:pt x="8" y="160"/>
                </a:cubicBezTo>
                <a:cubicBezTo>
                  <a:pt x="8" y="16"/>
                  <a:pt x="8" y="16"/>
                  <a:pt x="8" y="16"/>
                </a:cubicBezTo>
                <a:cubicBezTo>
                  <a:pt x="8" y="12"/>
                  <a:pt x="11" y="8"/>
                  <a:pt x="16" y="8"/>
                </a:cubicBezTo>
                <a:cubicBezTo>
                  <a:pt x="128" y="8"/>
                  <a:pt x="128" y="8"/>
                  <a:pt x="128" y="8"/>
                </a:cubicBezTo>
                <a:cubicBezTo>
                  <a:pt x="132" y="8"/>
                  <a:pt x="136" y="12"/>
                  <a:pt x="136" y="16"/>
                </a:cubicBezTo>
                <a:lnTo>
                  <a:pt x="136" y="160"/>
                </a:lnTo>
                <a:close/>
                <a:moveTo>
                  <a:pt x="64" y="112"/>
                </a:moveTo>
                <a:cubicBezTo>
                  <a:pt x="80" y="112"/>
                  <a:pt x="80" y="112"/>
                  <a:pt x="80" y="112"/>
                </a:cubicBezTo>
                <a:cubicBezTo>
                  <a:pt x="80" y="96"/>
                  <a:pt x="80" y="96"/>
                  <a:pt x="80" y="96"/>
                </a:cubicBezTo>
                <a:cubicBezTo>
                  <a:pt x="64" y="96"/>
                  <a:pt x="64" y="96"/>
                  <a:pt x="64" y="96"/>
                </a:cubicBezTo>
                <a:lnTo>
                  <a:pt x="64" y="112"/>
                </a:lnTo>
                <a:close/>
                <a:moveTo>
                  <a:pt x="16" y="64"/>
                </a:moveTo>
                <a:cubicBezTo>
                  <a:pt x="128" y="64"/>
                  <a:pt x="128" y="64"/>
                  <a:pt x="128" y="64"/>
                </a:cubicBezTo>
                <a:cubicBezTo>
                  <a:pt x="128" y="16"/>
                  <a:pt x="128" y="16"/>
                  <a:pt x="128" y="16"/>
                </a:cubicBezTo>
                <a:cubicBezTo>
                  <a:pt x="16" y="16"/>
                  <a:pt x="16" y="16"/>
                  <a:pt x="16" y="16"/>
                </a:cubicBezTo>
                <a:lnTo>
                  <a:pt x="16" y="64"/>
                </a:lnTo>
                <a:close/>
                <a:moveTo>
                  <a:pt x="24" y="24"/>
                </a:moveTo>
                <a:cubicBezTo>
                  <a:pt x="120" y="24"/>
                  <a:pt x="120" y="24"/>
                  <a:pt x="120" y="24"/>
                </a:cubicBezTo>
                <a:cubicBezTo>
                  <a:pt x="120" y="56"/>
                  <a:pt x="120" y="56"/>
                  <a:pt x="120" y="56"/>
                </a:cubicBezTo>
                <a:cubicBezTo>
                  <a:pt x="24" y="56"/>
                  <a:pt x="24" y="56"/>
                  <a:pt x="24" y="56"/>
                </a:cubicBezTo>
                <a:lnTo>
                  <a:pt x="24" y="24"/>
                </a:lnTo>
                <a:close/>
                <a:moveTo>
                  <a:pt x="88" y="88"/>
                </a:moveTo>
                <a:cubicBezTo>
                  <a:pt x="104" y="88"/>
                  <a:pt x="104" y="88"/>
                  <a:pt x="104" y="88"/>
                </a:cubicBezTo>
                <a:cubicBezTo>
                  <a:pt x="104" y="72"/>
                  <a:pt x="104" y="72"/>
                  <a:pt x="104" y="72"/>
                </a:cubicBezTo>
                <a:cubicBezTo>
                  <a:pt x="88" y="72"/>
                  <a:pt x="88" y="72"/>
                  <a:pt x="88" y="72"/>
                </a:cubicBezTo>
                <a:lnTo>
                  <a:pt x="88" y="88"/>
                </a:lnTo>
                <a:close/>
                <a:moveTo>
                  <a:pt x="88" y="160"/>
                </a:moveTo>
                <a:cubicBezTo>
                  <a:pt x="104" y="160"/>
                  <a:pt x="104" y="160"/>
                  <a:pt x="104" y="160"/>
                </a:cubicBezTo>
                <a:cubicBezTo>
                  <a:pt x="104" y="144"/>
                  <a:pt x="104" y="144"/>
                  <a:pt x="104" y="144"/>
                </a:cubicBezTo>
                <a:cubicBezTo>
                  <a:pt x="88" y="144"/>
                  <a:pt x="88" y="144"/>
                  <a:pt x="88" y="144"/>
                </a:cubicBezTo>
                <a:lnTo>
                  <a:pt x="88" y="160"/>
                </a:lnTo>
                <a:close/>
                <a:moveTo>
                  <a:pt x="64" y="88"/>
                </a:moveTo>
                <a:cubicBezTo>
                  <a:pt x="80" y="88"/>
                  <a:pt x="80" y="88"/>
                  <a:pt x="80" y="88"/>
                </a:cubicBezTo>
                <a:cubicBezTo>
                  <a:pt x="80" y="72"/>
                  <a:pt x="80" y="72"/>
                  <a:pt x="80" y="72"/>
                </a:cubicBezTo>
                <a:cubicBezTo>
                  <a:pt x="64" y="72"/>
                  <a:pt x="64" y="72"/>
                  <a:pt x="64" y="72"/>
                </a:cubicBezTo>
                <a:lnTo>
                  <a:pt x="64" y="88"/>
                </a:lnTo>
                <a:close/>
                <a:moveTo>
                  <a:pt x="88" y="112"/>
                </a:moveTo>
                <a:cubicBezTo>
                  <a:pt x="104" y="112"/>
                  <a:pt x="104" y="112"/>
                  <a:pt x="104" y="112"/>
                </a:cubicBezTo>
                <a:cubicBezTo>
                  <a:pt x="104" y="96"/>
                  <a:pt x="104" y="96"/>
                  <a:pt x="104" y="96"/>
                </a:cubicBezTo>
                <a:cubicBezTo>
                  <a:pt x="88" y="96"/>
                  <a:pt x="88" y="96"/>
                  <a:pt x="88" y="96"/>
                </a:cubicBezTo>
                <a:lnTo>
                  <a:pt x="88" y="112"/>
                </a:lnTo>
                <a:close/>
                <a:moveTo>
                  <a:pt x="88" y="136"/>
                </a:moveTo>
                <a:cubicBezTo>
                  <a:pt x="104" y="136"/>
                  <a:pt x="104" y="136"/>
                  <a:pt x="104" y="136"/>
                </a:cubicBezTo>
                <a:cubicBezTo>
                  <a:pt x="104" y="120"/>
                  <a:pt x="104" y="120"/>
                  <a:pt x="104" y="120"/>
                </a:cubicBezTo>
                <a:cubicBezTo>
                  <a:pt x="88" y="120"/>
                  <a:pt x="88" y="120"/>
                  <a:pt x="88" y="120"/>
                </a:cubicBezTo>
                <a:lnTo>
                  <a:pt x="8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7">
            <a:extLst>
              <a:ext uri="{FF2B5EF4-FFF2-40B4-BE49-F238E27FC236}">
                <a16:creationId xmlns:a16="http://schemas.microsoft.com/office/drawing/2014/main" id="{AE697F62-CF44-4982-9C7F-78D3DBA95B76}"/>
              </a:ext>
            </a:extLst>
          </p:cNvPr>
          <p:cNvSpPr>
            <a:spLocks noEditPoints="1"/>
          </p:cNvSpPr>
          <p:nvPr/>
        </p:nvSpPr>
        <p:spPr bwMode="auto">
          <a:xfrm>
            <a:off x="9450025" y="5008456"/>
            <a:ext cx="352863" cy="350903"/>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160 w 176"/>
              <a:gd name="T41" fmla="*/ 128 h 176"/>
              <a:gd name="T42" fmla="*/ 128 w 176"/>
              <a:gd name="T43" fmla="*/ 144 h 176"/>
              <a:gd name="T44" fmla="*/ 144 w 176"/>
              <a:gd name="T45" fmla="*/ 176 h 176"/>
              <a:gd name="T46" fmla="*/ 176 w 176"/>
              <a:gd name="T47" fmla="*/ 160 h 176"/>
              <a:gd name="T48" fmla="*/ 160 w 176"/>
              <a:gd name="T49" fmla="*/ 128 h 176"/>
              <a:gd name="T50" fmla="*/ 160 w 176"/>
              <a:gd name="T51" fmla="*/ 168 h 176"/>
              <a:gd name="T52" fmla="*/ 136 w 176"/>
              <a:gd name="T53" fmla="*/ 160 h 176"/>
              <a:gd name="T54" fmla="*/ 144 w 176"/>
              <a:gd name="T55" fmla="*/ 136 h 176"/>
              <a:gd name="T56" fmla="*/ 168 w 176"/>
              <a:gd name="T57" fmla="*/ 144 h 176"/>
              <a:gd name="T58" fmla="*/ 32 w 176"/>
              <a:gd name="T59" fmla="*/ 128 h 176"/>
              <a:gd name="T60" fmla="*/ 0 w 176"/>
              <a:gd name="T61" fmla="*/ 144 h 176"/>
              <a:gd name="T62" fmla="*/ 16 w 176"/>
              <a:gd name="T63" fmla="*/ 176 h 176"/>
              <a:gd name="T64" fmla="*/ 48 w 176"/>
              <a:gd name="T65" fmla="*/ 160 h 176"/>
              <a:gd name="T66" fmla="*/ 32 w 176"/>
              <a:gd name="T67" fmla="*/ 128 h 176"/>
              <a:gd name="T68" fmla="*/ 32 w 176"/>
              <a:gd name="T69" fmla="*/ 168 h 176"/>
              <a:gd name="T70" fmla="*/ 8 w 176"/>
              <a:gd name="T71" fmla="*/ 160 h 176"/>
              <a:gd name="T72" fmla="*/ 16 w 176"/>
              <a:gd name="T73" fmla="*/ 136 h 176"/>
              <a:gd name="T74" fmla="*/ 40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4" y="48"/>
                  <a:pt x="112" y="41"/>
                  <a:pt x="112" y="32"/>
                </a:cubicBezTo>
                <a:cubicBezTo>
                  <a:pt x="112" y="16"/>
                  <a:pt x="112" y="16"/>
                  <a:pt x="112" y="16"/>
                </a:cubicBezTo>
                <a:cubicBezTo>
                  <a:pt x="112" y="7"/>
                  <a:pt x="104"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5" y="8"/>
                  <a:pt x="80" y="8"/>
                </a:cubicBezTo>
                <a:cubicBezTo>
                  <a:pt x="96" y="8"/>
                  <a:pt x="96" y="8"/>
                  <a:pt x="96" y="8"/>
                </a:cubicBezTo>
                <a:cubicBezTo>
                  <a:pt x="100" y="8"/>
                  <a:pt x="104" y="12"/>
                  <a:pt x="104" y="16"/>
                </a:cubicBezTo>
                <a:cubicBezTo>
                  <a:pt x="104" y="32"/>
                  <a:pt x="104" y="32"/>
                  <a:pt x="104" y="32"/>
                </a:cubicBezTo>
                <a:cubicBezTo>
                  <a:pt x="104" y="37"/>
                  <a:pt x="100" y="40"/>
                  <a:pt x="96" y="40"/>
                </a:cubicBezTo>
                <a:cubicBezTo>
                  <a:pt x="80" y="40"/>
                  <a:pt x="80" y="40"/>
                  <a:pt x="80" y="40"/>
                </a:cubicBezTo>
                <a:cubicBezTo>
                  <a:pt x="75" y="40"/>
                  <a:pt x="72" y="37"/>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5"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49"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5" y="56"/>
                  <a:pt x="84" y="58"/>
                  <a:pt x="84" y="60"/>
                </a:cubicBezTo>
                <a:cubicBezTo>
                  <a:pt x="84" y="80"/>
                  <a:pt x="84" y="80"/>
                  <a:pt x="84" y="80"/>
                </a:cubicBezTo>
                <a:cubicBezTo>
                  <a:pt x="24" y="80"/>
                  <a:pt x="24" y="80"/>
                  <a:pt x="24" y="80"/>
                </a:cubicBezTo>
                <a:cubicBezTo>
                  <a:pt x="21" y="80"/>
                  <a:pt x="20" y="82"/>
                  <a:pt x="20" y="84"/>
                </a:cubicBezTo>
                <a:cubicBezTo>
                  <a:pt x="20" y="116"/>
                  <a:pt x="20" y="116"/>
                  <a:pt x="20" y="116"/>
                </a:cubicBezTo>
                <a:cubicBezTo>
                  <a:pt x="20" y="118"/>
                  <a:pt x="21" y="120"/>
                  <a:pt x="24" y="120"/>
                </a:cubicBezTo>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8" y="176"/>
                  <a:pt x="176" y="169"/>
                  <a:pt x="176" y="160"/>
                </a:cubicBezTo>
                <a:cubicBezTo>
                  <a:pt x="176" y="144"/>
                  <a:pt x="176" y="144"/>
                  <a:pt x="176" y="144"/>
                </a:cubicBezTo>
                <a:cubicBezTo>
                  <a:pt x="176" y="135"/>
                  <a:pt x="168" y="128"/>
                  <a:pt x="160" y="128"/>
                </a:cubicBezTo>
                <a:moveTo>
                  <a:pt x="168" y="160"/>
                </a:moveTo>
                <a:cubicBezTo>
                  <a:pt x="168" y="165"/>
                  <a:pt x="164" y="168"/>
                  <a:pt x="160" y="168"/>
                </a:cubicBezTo>
                <a:cubicBezTo>
                  <a:pt x="144" y="168"/>
                  <a:pt x="144" y="168"/>
                  <a:pt x="144" y="168"/>
                </a:cubicBezTo>
                <a:cubicBezTo>
                  <a:pt x="139" y="168"/>
                  <a:pt x="136" y="165"/>
                  <a:pt x="136" y="160"/>
                </a:cubicBezTo>
                <a:cubicBezTo>
                  <a:pt x="136" y="144"/>
                  <a:pt x="136" y="144"/>
                  <a:pt x="136" y="144"/>
                </a:cubicBezTo>
                <a:cubicBezTo>
                  <a:pt x="136" y="140"/>
                  <a:pt x="139" y="136"/>
                  <a:pt x="144" y="136"/>
                </a:cubicBezTo>
                <a:cubicBezTo>
                  <a:pt x="160" y="136"/>
                  <a:pt x="160" y="136"/>
                  <a:pt x="160" y="136"/>
                </a:cubicBezTo>
                <a:cubicBezTo>
                  <a:pt x="164" y="136"/>
                  <a:pt x="168" y="140"/>
                  <a:pt x="168" y="144"/>
                </a:cubicBezTo>
                <a:lnTo>
                  <a:pt x="168" y="160"/>
                </a:lnTo>
                <a:close/>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0" y="176"/>
                  <a:pt x="48" y="169"/>
                  <a:pt x="48" y="160"/>
                </a:cubicBezTo>
                <a:cubicBezTo>
                  <a:pt x="48" y="144"/>
                  <a:pt x="48" y="144"/>
                  <a:pt x="48" y="144"/>
                </a:cubicBezTo>
                <a:cubicBezTo>
                  <a:pt x="48" y="135"/>
                  <a:pt x="40" y="128"/>
                  <a:pt x="32" y="128"/>
                </a:cubicBezTo>
                <a:moveTo>
                  <a:pt x="40" y="160"/>
                </a:moveTo>
                <a:cubicBezTo>
                  <a:pt x="40" y="165"/>
                  <a:pt x="36" y="168"/>
                  <a:pt x="32" y="168"/>
                </a:cubicBezTo>
                <a:cubicBezTo>
                  <a:pt x="16" y="168"/>
                  <a:pt x="16" y="168"/>
                  <a:pt x="16" y="168"/>
                </a:cubicBezTo>
                <a:cubicBezTo>
                  <a:pt x="11" y="168"/>
                  <a:pt x="8" y="165"/>
                  <a:pt x="8" y="160"/>
                </a:cubicBezTo>
                <a:cubicBezTo>
                  <a:pt x="8" y="144"/>
                  <a:pt x="8" y="144"/>
                  <a:pt x="8" y="144"/>
                </a:cubicBezTo>
                <a:cubicBezTo>
                  <a:pt x="8" y="140"/>
                  <a:pt x="11" y="136"/>
                  <a:pt x="16" y="136"/>
                </a:cubicBezTo>
                <a:cubicBezTo>
                  <a:pt x="32" y="136"/>
                  <a:pt x="32" y="136"/>
                  <a:pt x="32" y="136"/>
                </a:cubicBezTo>
                <a:cubicBezTo>
                  <a:pt x="36" y="136"/>
                  <a:pt x="40" y="140"/>
                  <a:pt x="40" y="144"/>
                </a:cubicBezTo>
                <a:lnTo>
                  <a:pt x="40"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4" y="176"/>
                  <a:pt x="112" y="169"/>
                  <a:pt x="112" y="160"/>
                </a:cubicBezTo>
                <a:cubicBezTo>
                  <a:pt x="112" y="144"/>
                  <a:pt x="112" y="144"/>
                  <a:pt x="112" y="144"/>
                </a:cubicBezTo>
                <a:cubicBezTo>
                  <a:pt x="112" y="135"/>
                  <a:pt x="104" y="128"/>
                  <a:pt x="96" y="128"/>
                </a:cubicBezTo>
                <a:moveTo>
                  <a:pt x="104" y="160"/>
                </a:moveTo>
                <a:cubicBezTo>
                  <a:pt x="104" y="165"/>
                  <a:pt x="100" y="168"/>
                  <a:pt x="96" y="168"/>
                </a:cubicBezTo>
                <a:cubicBezTo>
                  <a:pt x="80" y="168"/>
                  <a:pt x="80" y="168"/>
                  <a:pt x="80" y="168"/>
                </a:cubicBezTo>
                <a:cubicBezTo>
                  <a:pt x="75" y="168"/>
                  <a:pt x="72" y="165"/>
                  <a:pt x="72" y="160"/>
                </a:cubicBezTo>
                <a:cubicBezTo>
                  <a:pt x="72" y="144"/>
                  <a:pt x="72" y="144"/>
                  <a:pt x="72" y="144"/>
                </a:cubicBezTo>
                <a:cubicBezTo>
                  <a:pt x="72" y="140"/>
                  <a:pt x="75" y="136"/>
                  <a:pt x="80" y="136"/>
                </a:cubicBezTo>
                <a:cubicBezTo>
                  <a:pt x="96" y="136"/>
                  <a:pt x="96" y="136"/>
                  <a:pt x="96" y="136"/>
                </a:cubicBezTo>
                <a:cubicBezTo>
                  <a:pt x="100" y="136"/>
                  <a:pt x="104" y="140"/>
                  <a:pt x="104" y="144"/>
                </a:cubicBezTo>
                <a:lnTo>
                  <a:pt x="104"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5">
            <a:extLst>
              <a:ext uri="{FF2B5EF4-FFF2-40B4-BE49-F238E27FC236}">
                <a16:creationId xmlns:a16="http://schemas.microsoft.com/office/drawing/2014/main" id="{B96711E1-1BC6-4B38-890D-741EC3219F65}"/>
              </a:ext>
            </a:extLst>
          </p:cNvPr>
          <p:cNvSpPr>
            <a:spLocks noEditPoints="1"/>
          </p:cNvSpPr>
          <p:nvPr/>
        </p:nvSpPr>
        <p:spPr bwMode="auto">
          <a:xfrm>
            <a:off x="1934178" y="4332987"/>
            <a:ext cx="355836" cy="354652"/>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67">
            <a:extLst>
              <a:ext uri="{FF2B5EF4-FFF2-40B4-BE49-F238E27FC236}">
                <a16:creationId xmlns:a16="http://schemas.microsoft.com/office/drawing/2014/main" id="{10BA45F8-C00D-451A-8B7E-9BB03346E895}"/>
              </a:ext>
            </a:extLst>
          </p:cNvPr>
          <p:cNvSpPr>
            <a:spLocks noEditPoints="1"/>
          </p:cNvSpPr>
          <p:nvPr/>
        </p:nvSpPr>
        <p:spPr bwMode="auto">
          <a:xfrm>
            <a:off x="2591155" y="4332987"/>
            <a:ext cx="354653" cy="354652"/>
          </a:xfrm>
          <a:custGeom>
            <a:avLst/>
            <a:gdLst>
              <a:gd name="T0" fmla="*/ 168 w 176"/>
              <a:gd name="T1" fmla="*/ 8 h 176"/>
              <a:gd name="T2" fmla="*/ 96 w 176"/>
              <a:gd name="T3" fmla="*/ 8 h 176"/>
              <a:gd name="T4" fmla="*/ 88 w 176"/>
              <a:gd name="T5" fmla="*/ 0 h 176"/>
              <a:gd name="T6" fmla="*/ 80 w 176"/>
              <a:gd name="T7" fmla="*/ 8 h 176"/>
              <a:gd name="T8" fmla="*/ 8 w 176"/>
              <a:gd name="T9" fmla="*/ 8 h 176"/>
              <a:gd name="T10" fmla="*/ 0 w 176"/>
              <a:gd name="T11" fmla="*/ 16 h 176"/>
              <a:gd name="T12" fmla="*/ 0 w 176"/>
              <a:gd name="T13" fmla="*/ 24 h 176"/>
              <a:gd name="T14" fmla="*/ 8 w 176"/>
              <a:gd name="T15" fmla="*/ 32 h 176"/>
              <a:gd name="T16" fmla="*/ 8 w 176"/>
              <a:gd name="T17" fmla="*/ 128 h 176"/>
              <a:gd name="T18" fmla="*/ 16 w 176"/>
              <a:gd name="T19" fmla="*/ 136 h 176"/>
              <a:gd name="T20" fmla="*/ 84 w 176"/>
              <a:gd name="T21" fmla="*/ 136 h 176"/>
              <a:gd name="T22" fmla="*/ 84 w 176"/>
              <a:gd name="T23" fmla="*/ 146 h 176"/>
              <a:gd name="T24" fmla="*/ 61 w 176"/>
              <a:gd name="T25" fmla="*/ 169 h 176"/>
              <a:gd name="T26" fmla="*/ 60 w 176"/>
              <a:gd name="T27" fmla="*/ 172 h 176"/>
              <a:gd name="T28" fmla="*/ 64 w 176"/>
              <a:gd name="T29" fmla="*/ 176 h 176"/>
              <a:gd name="T30" fmla="*/ 66 w 176"/>
              <a:gd name="T31" fmla="*/ 175 h 176"/>
              <a:gd name="T32" fmla="*/ 88 w 176"/>
              <a:gd name="T33" fmla="*/ 154 h 176"/>
              <a:gd name="T34" fmla="*/ 109 w 176"/>
              <a:gd name="T35" fmla="*/ 175 h 176"/>
              <a:gd name="T36" fmla="*/ 112 w 176"/>
              <a:gd name="T37" fmla="*/ 176 h 176"/>
              <a:gd name="T38" fmla="*/ 116 w 176"/>
              <a:gd name="T39" fmla="*/ 172 h 176"/>
              <a:gd name="T40" fmla="*/ 114 w 176"/>
              <a:gd name="T41" fmla="*/ 169 h 176"/>
              <a:gd name="T42" fmla="*/ 92 w 176"/>
              <a:gd name="T43" fmla="*/ 146 h 176"/>
              <a:gd name="T44" fmla="*/ 92 w 176"/>
              <a:gd name="T45" fmla="*/ 136 h 176"/>
              <a:gd name="T46" fmla="*/ 160 w 176"/>
              <a:gd name="T47" fmla="*/ 136 h 176"/>
              <a:gd name="T48" fmla="*/ 168 w 176"/>
              <a:gd name="T49" fmla="*/ 128 h 176"/>
              <a:gd name="T50" fmla="*/ 168 w 176"/>
              <a:gd name="T51" fmla="*/ 32 h 176"/>
              <a:gd name="T52" fmla="*/ 176 w 176"/>
              <a:gd name="T53" fmla="*/ 24 h 176"/>
              <a:gd name="T54" fmla="*/ 176 w 176"/>
              <a:gd name="T55" fmla="*/ 16 h 176"/>
              <a:gd name="T56" fmla="*/ 168 w 176"/>
              <a:gd name="T57" fmla="*/ 8 h 176"/>
              <a:gd name="T58" fmla="*/ 160 w 176"/>
              <a:gd name="T59" fmla="*/ 128 h 176"/>
              <a:gd name="T60" fmla="*/ 16 w 176"/>
              <a:gd name="T61" fmla="*/ 128 h 176"/>
              <a:gd name="T62" fmla="*/ 16 w 176"/>
              <a:gd name="T63" fmla="*/ 32 h 176"/>
              <a:gd name="T64" fmla="*/ 160 w 176"/>
              <a:gd name="T65" fmla="*/ 32 h 176"/>
              <a:gd name="T66" fmla="*/ 160 w 176"/>
              <a:gd name="T67" fmla="*/ 128 h 176"/>
              <a:gd name="T68" fmla="*/ 168 w 176"/>
              <a:gd name="T69" fmla="*/ 24 h 176"/>
              <a:gd name="T70" fmla="*/ 160 w 176"/>
              <a:gd name="T71" fmla="*/ 24 h 176"/>
              <a:gd name="T72" fmla="*/ 16 w 176"/>
              <a:gd name="T73" fmla="*/ 24 h 176"/>
              <a:gd name="T74" fmla="*/ 8 w 176"/>
              <a:gd name="T75" fmla="*/ 24 h 176"/>
              <a:gd name="T76" fmla="*/ 8 w 176"/>
              <a:gd name="T77" fmla="*/ 16 h 176"/>
              <a:gd name="T78" fmla="*/ 168 w 176"/>
              <a:gd name="T79" fmla="*/ 16 h 176"/>
              <a:gd name="T80" fmla="*/ 168 w 176"/>
              <a:gd name="T81"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68" y="8"/>
                </a:moveTo>
                <a:cubicBezTo>
                  <a:pt x="96" y="8"/>
                  <a:pt x="96" y="8"/>
                  <a:pt x="96" y="8"/>
                </a:cubicBezTo>
                <a:cubicBezTo>
                  <a:pt x="96" y="4"/>
                  <a:pt x="92" y="0"/>
                  <a:pt x="88" y="0"/>
                </a:cubicBezTo>
                <a:cubicBezTo>
                  <a:pt x="83" y="0"/>
                  <a:pt x="80" y="4"/>
                  <a:pt x="80" y="8"/>
                </a:cubicBezTo>
                <a:cubicBezTo>
                  <a:pt x="8" y="8"/>
                  <a:pt x="8" y="8"/>
                  <a:pt x="8" y="8"/>
                </a:cubicBezTo>
                <a:cubicBezTo>
                  <a:pt x="3" y="8"/>
                  <a:pt x="0" y="12"/>
                  <a:pt x="0" y="16"/>
                </a:cubicBezTo>
                <a:cubicBezTo>
                  <a:pt x="0" y="24"/>
                  <a:pt x="0" y="24"/>
                  <a:pt x="0" y="24"/>
                </a:cubicBezTo>
                <a:cubicBezTo>
                  <a:pt x="0" y="28"/>
                  <a:pt x="3" y="32"/>
                  <a:pt x="8" y="32"/>
                </a:cubicBezTo>
                <a:cubicBezTo>
                  <a:pt x="8" y="128"/>
                  <a:pt x="8" y="128"/>
                  <a:pt x="8" y="128"/>
                </a:cubicBezTo>
                <a:cubicBezTo>
                  <a:pt x="8" y="132"/>
                  <a:pt x="11"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1" y="176"/>
                  <a:pt x="64" y="176"/>
                </a:cubicBezTo>
                <a:cubicBezTo>
                  <a:pt x="65" y="176"/>
                  <a:pt x="66" y="176"/>
                  <a:pt x="66" y="175"/>
                </a:cubicBezTo>
                <a:cubicBezTo>
                  <a:pt x="88" y="154"/>
                  <a:pt x="88" y="154"/>
                  <a:pt x="88" y="154"/>
                </a:cubicBezTo>
                <a:cubicBezTo>
                  <a:pt x="109" y="175"/>
                  <a:pt x="109" y="175"/>
                  <a:pt x="109" y="175"/>
                </a:cubicBezTo>
                <a:cubicBezTo>
                  <a:pt x="109" y="176"/>
                  <a:pt x="110" y="176"/>
                  <a:pt x="112" y="176"/>
                </a:cubicBezTo>
                <a:cubicBezTo>
                  <a:pt x="114" y="176"/>
                  <a:pt x="116" y="174"/>
                  <a:pt x="116" y="172"/>
                </a:cubicBezTo>
                <a:cubicBezTo>
                  <a:pt x="116" y="171"/>
                  <a:pt x="115" y="170"/>
                  <a:pt x="114"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160" y="24"/>
                  <a:pt x="160" y="24"/>
                  <a:pt x="160" y="24"/>
                </a:cubicBezTo>
                <a:cubicBezTo>
                  <a:pt x="16" y="24"/>
                  <a:pt x="16" y="24"/>
                  <a:pt x="16" y="24"/>
                </a:cubicBezTo>
                <a:cubicBezTo>
                  <a:pt x="8" y="24"/>
                  <a:pt x="8" y="24"/>
                  <a:pt x="8" y="24"/>
                </a:cubicBezTo>
                <a:cubicBezTo>
                  <a:pt x="8" y="16"/>
                  <a:pt x="8" y="16"/>
                  <a:pt x="8" y="16"/>
                </a:cubicBezTo>
                <a:cubicBezTo>
                  <a:pt x="168" y="16"/>
                  <a:pt x="168" y="16"/>
                  <a:pt x="168" y="16"/>
                </a:cubicBezTo>
                <a:lnTo>
                  <a:pt x="16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2">
            <a:extLst>
              <a:ext uri="{FF2B5EF4-FFF2-40B4-BE49-F238E27FC236}">
                <a16:creationId xmlns:a16="http://schemas.microsoft.com/office/drawing/2014/main" id="{710DEB48-69DE-4083-B959-F159BD7A04EC}"/>
              </a:ext>
            </a:extLst>
          </p:cNvPr>
          <p:cNvSpPr>
            <a:spLocks noEditPoints="1"/>
          </p:cNvSpPr>
          <p:nvPr/>
        </p:nvSpPr>
        <p:spPr bwMode="auto">
          <a:xfrm>
            <a:off x="1934178" y="5055050"/>
            <a:ext cx="355836" cy="257714"/>
          </a:xfrm>
          <a:custGeom>
            <a:avLst/>
            <a:gdLst>
              <a:gd name="T0" fmla="*/ 173 w 176"/>
              <a:gd name="T1" fmla="*/ 32 h 128"/>
              <a:gd name="T2" fmla="*/ 173 w 176"/>
              <a:gd name="T3" fmla="*/ 32 h 128"/>
              <a:gd name="T4" fmla="*/ 89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7 w 176"/>
              <a:gd name="T25" fmla="*/ 45 h 128"/>
              <a:gd name="T26" fmla="*/ 24 w 176"/>
              <a:gd name="T27" fmla="*/ 107 h 128"/>
              <a:gd name="T28" fmla="*/ 24 w 176"/>
              <a:gd name="T29" fmla="*/ 108 h 128"/>
              <a:gd name="T30" fmla="*/ 28 w 176"/>
              <a:gd name="T31" fmla="*/ 112 h 128"/>
              <a:gd name="T32" fmla="*/ 59 w 176"/>
              <a:gd name="T33" fmla="*/ 104 h 128"/>
              <a:gd name="T34" fmla="*/ 85 w 176"/>
              <a:gd name="T35" fmla="*/ 127 h 128"/>
              <a:gd name="T36" fmla="*/ 90 w 176"/>
              <a:gd name="T37" fmla="*/ 127 h 128"/>
              <a:gd name="T38" fmla="*/ 120 w 176"/>
              <a:gd name="T39" fmla="*/ 104 h 128"/>
              <a:gd name="T40" fmla="*/ 151 w 176"/>
              <a:gd name="T41" fmla="*/ 112 h 128"/>
              <a:gd name="T42" fmla="*/ 156 w 176"/>
              <a:gd name="T43" fmla="*/ 108 h 128"/>
              <a:gd name="T44" fmla="*/ 155 w 176"/>
              <a:gd name="T45" fmla="*/ 107 h 128"/>
              <a:gd name="T46" fmla="*/ 173 w 176"/>
              <a:gd name="T47" fmla="*/ 40 h 128"/>
              <a:gd name="T48" fmla="*/ 173 w 176"/>
              <a:gd name="T49" fmla="*/ 40 h 128"/>
              <a:gd name="T50" fmla="*/ 176 w 176"/>
              <a:gd name="T51" fmla="*/ 36 h 128"/>
              <a:gd name="T52" fmla="*/ 120 w 176"/>
              <a:gd name="T53" fmla="*/ 96 h 128"/>
              <a:gd name="T54" fmla="*/ 120 w 176"/>
              <a:gd name="T55" fmla="*/ 96 h 128"/>
              <a:gd name="T56" fmla="*/ 117 w 176"/>
              <a:gd name="T57" fmla="*/ 97 h 128"/>
              <a:gd name="T58" fmla="*/ 62 w 176"/>
              <a:gd name="T59" fmla="*/ 97 h 128"/>
              <a:gd name="T60" fmla="*/ 60 w 176"/>
              <a:gd name="T61" fmla="*/ 96 h 128"/>
              <a:gd name="T62" fmla="*/ 59 w 176"/>
              <a:gd name="T63" fmla="*/ 96 h 128"/>
              <a:gd name="T64" fmla="*/ 38 w 176"/>
              <a:gd name="T65" fmla="*/ 54 h 128"/>
              <a:gd name="T66" fmla="*/ 86 w 176"/>
              <a:gd name="T67" fmla="*/ 72 h 128"/>
              <a:gd name="T68" fmla="*/ 89 w 176"/>
              <a:gd name="T69" fmla="*/ 72 h 128"/>
              <a:gd name="T70" fmla="*/ 137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3" y="32"/>
                </a:cubicBezTo>
                <a:cubicBezTo>
                  <a:pt x="173" y="32"/>
                  <a:pt x="173" y="32"/>
                  <a:pt x="173" y="32"/>
                </a:cubicBezTo>
                <a:cubicBezTo>
                  <a:pt x="173" y="32"/>
                  <a:pt x="173" y="32"/>
                  <a:pt x="173" y="32"/>
                </a:cubicBezTo>
                <a:cubicBezTo>
                  <a:pt x="173" y="32"/>
                  <a:pt x="173" y="32"/>
                  <a:pt x="173" y="32"/>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32"/>
                  <a:pt x="2" y="32"/>
                  <a:pt x="2" y="32"/>
                </a:cubicBezTo>
                <a:cubicBezTo>
                  <a:pt x="2" y="32"/>
                  <a:pt x="2" y="32"/>
                  <a:pt x="2" y="32"/>
                </a:cubicBezTo>
                <a:cubicBezTo>
                  <a:pt x="2" y="32"/>
                  <a:pt x="2" y="32"/>
                  <a:pt x="2" y="32"/>
                </a:cubicBezTo>
                <a:cubicBezTo>
                  <a:pt x="2" y="32"/>
                  <a:pt x="2" y="32"/>
                  <a:pt x="2" y="32"/>
                </a:cubicBezTo>
                <a:cubicBezTo>
                  <a:pt x="0" y="33"/>
                  <a:pt x="0" y="34"/>
                  <a:pt x="0" y="36"/>
                </a:cubicBezTo>
                <a:cubicBezTo>
                  <a:pt x="0" y="38"/>
                  <a:pt x="0" y="39"/>
                  <a:pt x="2" y="40"/>
                </a:cubicBezTo>
                <a:cubicBezTo>
                  <a:pt x="2" y="40"/>
                  <a:pt x="2" y="40"/>
                  <a:pt x="2" y="40"/>
                </a:cubicBezTo>
                <a:cubicBezTo>
                  <a:pt x="2" y="40"/>
                  <a:pt x="2" y="40"/>
                  <a:pt x="2" y="40"/>
                </a:cubicBezTo>
                <a:cubicBezTo>
                  <a:pt x="2" y="40"/>
                  <a:pt x="2" y="40"/>
                  <a:pt x="2" y="40"/>
                </a:cubicBezTo>
                <a:cubicBezTo>
                  <a:pt x="10" y="43"/>
                  <a:pt x="10" y="43"/>
                  <a:pt x="10" y="43"/>
                </a:cubicBezTo>
                <a:cubicBezTo>
                  <a:pt x="4" y="81"/>
                  <a:pt x="4" y="81"/>
                  <a:pt x="4" y="81"/>
                </a:cubicBezTo>
                <a:cubicBezTo>
                  <a:pt x="2" y="82"/>
                  <a:pt x="0" y="85"/>
                  <a:pt x="0" y="88"/>
                </a:cubicBezTo>
                <a:cubicBezTo>
                  <a:pt x="0" y="92"/>
                  <a:pt x="3" y="96"/>
                  <a:pt x="8" y="96"/>
                </a:cubicBezTo>
                <a:cubicBezTo>
                  <a:pt x="12" y="96"/>
                  <a:pt x="16" y="92"/>
                  <a:pt x="16" y="88"/>
                </a:cubicBezTo>
                <a:cubicBezTo>
                  <a:pt x="16" y="85"/>
                  <a:pt x="14" y="83"/>
                  <a:pt x="12" y="82"/>
                </a:cubicBezTo>
                <a:cubicBezTo>
                  <a:pt x="17" y="45"/>
                  <a:pt x="17" y="45"/>
                  <a:pt x="17"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5" y="112"/>
                  <a:pt x="28" y="112"/>
                </a:cubicBezTo>
                <a:cubicBezTo>
                  <a:pt x="28" y="112"/>
                  <a:pt x="28" y="112"/>
                  <a:pt x="28" y="112"/>
                </a:cubicBezTo>
                <a:cubicBezTo>
                  <a:pt x="28" y="112"/>
                  <a:pt x="28" y="112"/>
                  <a:pt x="28" y="112"/>
                </a:cubicBezTo>
                <a:cubicBezTo>
                  <a:pt x="59" y="104"/>
                  <a:pt x="59" y="104"/>
                  <a:pt x="59" y="104"/>
                </a:cubicBezTo>
                <a:cubicBezTo>
                  <a:pt x="85" y="127"/>
                  <a:pt x="85" y="127"/>
                  <a:pt x="85" y="127"/>
                </a:cubicBezTo>
                <a:cubicBezTo>
                  <a:pt x="85" y="127"/>
                  <a:pt x="85" y="127"/>
                  <a:pt x="85" y="127"/>
                </a:cubicBezTo>
                <a:cubicBezTo>
                  <a:pt x="86" y="128"/>
                  <a:pt x="87" y="128"/>
                  <a:pt x="88" y="128"/>
                </a:cubicBezTo>
                <a:cubicBezTo>
                  <a:pt x="88" y="128"/>
                  <a:pt x="89" y="128"/>
                  <a:pt x="90" y="127"/>
                </a:cubicBezTo>
                <a:cubicBezTo>
                  <a:pt x="90" y="127"/>
                  <a:pt x="90" y="127"/>
                  <a:pt x="90" y="127"/>
                </a:cubicBezTo>
                <a:cubicBezTo>
                  <a:pt x="120" y="104"/>
                  <a:pt x="120" y="104"/>
                  <a:pt x="120" y="104"/>
                </a:cubicBezTo>
                <a:cubicBezTo>
                  <a:pt x="151" y="112"/>
                  <a:pt x="151" y="112"/>
                  <a:pt x="151" y="112"/>
                </a:cubicBezTo>
                <a:cubicBezTo>
                  <a:pt x="151" y="112"/>
                  <a:pt x="151" y="112"/>
                  <a:pt x="151" y="112"/>
                </a:cubicBezTo>
                <a:cubicBezTo>
                  <a:pt x="151" y="112"/>
                  <a:pt x="151" y="112"/>
                  <a:pt x="152" y="112"/>
                </a:cubicBezTo>
                <a:cubicBezTo>
                  <a:pt x="154" y="112"/>
                  <a:pt x="156" y="110"/>
                  <a:pt x="156" y="108"/>
                </a:cubicBezTo>
                <a:cubicBezTo>
                  <a:pt x="156" y="108"/>
                  <a:pt x="155" y="108"/>
                  <a:pt x="155" y="107"/>
                </a:cubicBezTo>
                <a:cubicBezTo>
                  <a:pt x="155" y="107"/>
                  <a:pt x="155" y="107"/>
                  <a:pt x="155" y="107"/>
                </a:cubicBezTo>
                <a:cubicBezTo>
                  <a:pt x="145" y="50"/>
                  <a:pt x="145" y="50"/>
                  <a:pt x="145" y="50"/>
                </a:cubicBezTo>
                <a:cubicBezTo>
                  <a:pt x="173" y="40"/>
                  <a:pt x="173" y="40"/>
                  <a:pt x="173" y="40"/>
                </a:cubicBezTo>
                <a:cubicBezTo>
                  <a:pt x="173" y="40"/>
                  <a:pt x="173" y="40"/>
                  <a:pt x="173" y="40"/>
                </a:cubicBezTo>
                <a:cubicBezTo>
                  <a:pt x="173" y="40"/>
                  <a:pt x="173" y="40"/>
                  <a:pt x="173" y="40"/>
                </a:cubicBezTo>
                <a:cubicBezTo>
                  <a:pt x="173" y="40"/>
                  <a:pt x="173" y="40"/>
                  <a:pt x="173" y="40"/>
                </a:cubicBezTo>
                <a:cubicBezTo>
                  <a:pt x="175" y="39"/>
                  <a:pt x="176" y="38"/>
                  <a:pt x="176" y="36"/>
                </a:cubicBezTo>
                <a:moveTo>
                  <a:pt x="146" y="103"/>
                </a:moveTo>
                <a:cubicBezTo>
                  <a:pt x="120" y="96"/>
                  <a:pt x="120" y="96"/>
                  <a:pt x="120" y="96"/>
                </a:cubicBezTo>
                <a:cubicBezTo>
                  <a:pt x="120" y="96"/>
                  <a:pt x="120" y="96"/>
                  <a:pt x="120" y="96"/>
                </a:cubicBezTo>
                <a:cubicBezTo>
                  <a:pt x="120" y="96"/>
                  <a:pt x="120" y="96"/>
                  <a:pt x="120" y="96"/>
                </a:cubicBezTo>
                <a:cubicBezTo>
                  <a:pt x="119" y="96"/>
                  <a:pt x="118" y="96"/>
                  <a:pt x="117" y="97"/>
                </a:cubicBezTo>
                <a:cubicBezTo>
                  <a:pt x="117" y="97"/>
                  <a:pt x="117" y="97"/>
                  <a:pt x="117" y="97"/>
                </a:cubicBezTo>
                <a:cubicBezTo>
                  <a:pt x="88" y="119"/>
                  <a:pt x="88" y="119"/>
                  <a:pt x="88" y="119"/>
                </a:cubicBezTo>
                <a:cubicBezTo>
                  <a:pt x="62" y="97"/>
                  <a:pt x="62" y="97"/>
                  <a:pt x="62" y="97"/>
                </a:cubicBezTo>
                <a:cubicBezTo>
                  <a:pt x="62" y="97"/>
                  <a:pt x="62" y="97"/>
                  <a:pt x="62" y="97"/>
                </a:cubicBezTo>
                <a:cubicBezTo>
                  <a:pt x="61" y="96"/>
                  <a:pt x="60" y="96"/>
                  <a:pt x="60" y="96"/>
                </a:cubicBezTo>
                <a:cubicBezTo>
                  <a:pt x="59" y="96"/>
                  <a:pt x="59" y="96"/>
                  <a:pt x="59" y="96"/>
                </a:cubicBezTo>
                <a:cubicBezTo>
                  <a:pt x="59" y="96"/>
                  <a:pt x="59" y="96"/>
                  <a:pt x="59" y="96"/>
                </a:cubicBezTo>
                <a:cubicBezTo>
                  <a:pt x="32" y="103"/>
                  <a:pt x="32" y="103"/>
                  <a:pt x="32" y="103"/>
                </a:cubicBezTo>
                <a:cubicBezTo>
                  <a:pt x="38" y="54"/>
                  <a:pt x="38" y="54"/>
                  <a:pt x="38" y="54"/>
                </a:cubicBezTo>
                <a:cubicBezTo>
                  <a:pt x="86" y="72"/>
                  <a:pt x="86" y="72"/>
                  <a:pt x="86" y="72"/>
                </a:cubicBezTo>
                <a:cubicBezTo>
                  <a:pt x="86" y="72"/>
                  <a:pt x="86" y="72"/>
                  <a:pt x="86" y="72"/>
                </a:cubicBezTo>
                <a:cubicBezTo>
                  <a:pt x="86" y="72"/>
                  <a:pt x="87" y="72"/>
                  <a:pt x="88" y="72"/>
                </a:cubicBezTo>
                <a:cubicBezTo>
                  <a:pt x="88" y="72"/>
                  <a:pt x="89" y="72"/>
                  <a:pt x="89" y="72"/>
                </a:cubicBezTo>
                <a:cubicBezTo>
                  <a:pt x="89" y="72"/>
                  <a:pt x="89" y="72"/>
                  <a:pt x="89" y="72"/>
                </a:cubicBezTo>
                <a:cubicBezTo>
                  <a:pt x="137" y="53"/>
                  <a:pt x="137" y="53"/>
                  <a:pt x="137" y="53"/>
                </a:cubicBezTo>
                <a:lnTo>
                  <a:pt x="146" y="103"/>
                </a:lnTo>
                <a:close/>
                <a:moveTo>
                  <a:pt x="88" y="64"/>
                </a:moveTo>
                <a:cubicBezTo>
                  <a:pt x="15" y="36"/>
                  <a:pt x="15" y="36"/>
                  <a:pt x="15" y="36"/>
                </a:cubicBezTo>
                <a:cubicBezTo>
                  <a:pt x="88" y="8"/>
                  <a:pt x="88" y="8"/>
                  <a:pt x="88" y="8"/>
                </a:cubicBezTo>
                <a:cubicBezTo>
                  <a:pt x="160" y="36"/>
                  <a:pt x="160" y="36"/>
                  <a:pt x="160" y="36"/>
                </a:cubicBezTo>
                <a:lnTo>
                  <a:pt x="8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73">
            <a:extLst>
              <a:ext uri="{FF2B5EF4-FFF2-40B4-BE49-F238E27FC236}">
                <a16:creationId xmlns:a16="http://schemas.microsoft.com/office/drawing/2014/main" id="{678A3428-63D9-45EF-8873-6E89C543A5D6}"/>
              </a:ext>
            </a:extLst>
          </p:cNvPr>
          <p:cNvSpPr>
            <a:spLocks noEditPoints="1"/>
          </p:cNvSpPr>
          <p:nvPr/>
        </p:nvSpPr>
        <p:spPr bwMode="auto">
          <a:xfrm>
            <a:off x="2592326" y="5006581"/>
            <a:ext cx="193877" cy="354652"/>
          </a:xfrm>
          <a:custGeom>
            <a:avLst/>
            <a:gdLst>
              <a:gd name="T0" fmla="*/ 28 w 96"/>
              <a:gd name="T1" fmla="*/ 64 h 176"/>
              <a:gd name="T2" fmla="*/ 44 w 96"/>
              <a:gd name="T3" fmla="*/ 64 h 176"/>
              <a:gd name="T4" fmla="*/ 44 w 96"/>
              <a:gd name="T5" fmla="*/ 80 h 176"/>
              <a:gd name="T6" fmla="*/ 48 w 96"/>
              <a:gd name="T7" fmla="*/ 84 h 176"/>
              <a:gd name="T8" fmla="*/ 52 w 96"/>
              <a:gd name="T9" fmla="*/ 80 h 176"/>
              <a:gd name="T10" fmla="*/ 52 w 96"/>
              <a:gd name="T11" fmla="*/ 64 h 176"/>
              <a:gd name="T12" fmla="*/ 68 w 96"/>
              <a:gd name="T13" fmla="*/ 64 h 176"/>
              <a:gd name="T14" fmla="*/ 72 w 96"/>
              <a:gd name="T15" fmla="*/ 60 h 176"/>
              <a:gd name="T16" fmla="*/ 68 w 96"/>
              <a:gd name="T17" fmla="*/ 56 h 176"/>
              <a:gd name="T18" fmla="*/ 52 w 96"/>
              <a:gd name="T19" fmla="*/ 56 h 176"/>
              <a:gd name="T20" fmla="*/ 52 w 96"/>
              <a:gd name="T21" fmla="*/ 40 h 176"/>
              <a:gd name="T22" fmla="*/ 48 w 96"/>
              <a:gd name="T23" fmla="*/ 36 h 176"/>
              <a:gd name="T24" fmla="*/ 44 w 96"/>
              <a:gd name="T25" fmla="*/ 40 h 176"/>
              <a:gd name="T26" fmla="*/ 44 w 96"/>
              <a:gd name="T27" fmla="*/ 56 h 176"/>
              <a:gd name="T28" fmla="*/ 28 w 96"/>
              <a:gd name="T29" fmla="*/ 56 h 176"/>
              <a:gd name="T30" fmla="*/ 24 w 96"/>
              <a:gd name="T31" fmla="*/ 60 h 176"/>
              <a:gd name="T32" fmla="*/ 28 w 96"/>
              <a:gd name="T33" fmla="*/ 64 h 176"/>
              <a:gd name="T34" fmla="*/ 92 w 96"/>
              <a:gd name="T35" fmla="*/ 0 h 176"/>
              <a:gd name="T36" fmla="*/ 4 w 96"/>
              <a:gd name="T37" fmla="*/ 0 h 176"/>
              <a:gd name="T38" fmla="*/ 0 w 96"/>
              <a:gd name="T39" fmla="*/ 4 h 176"/>
              <a:gd name="T40" fmla="*/ 0 w 96"/>
              <a:gd name="T41" fmla="*/ 172 h 176"/>
              <a:gd name="T42" fmla="*/ 4 w 96"/>
              <a:gd name="T43" fmla="*/ 176 h 176"/>
              <a:gd name="T44" fmla="*/ 6 w 96"/>
              <a:gd name="T45" fmla="*/ 175 h 176"/>
              <a:gd name="T46" fmla="*/ 6 w 96"/>
              <a:gd name="T47" fmla="*/ 175 h 176"/>
              <a:gd name="T48" fmla="*/ 48 w 96"/>
              <a:gd name="T49" fmla="*/ 130 h 176"/>
              <a:gd name="T50" fmla="*/ 89 w 96"/>
              <a:gd name="T51" fmla="*/ 175 h 176"/>
              <a:gd name="T52" fmla="*/ 89 w 96"/>
              <a:gd name="T53" fmla="*/ 175 h 176"/>
              <a:gd name="T54" fmla="*/ 92 w 96"/>
              <a:gd name="T55" fmla="*/ 176 h 176"/>
              <a:gd name="T56" fmla="*/ 96 w 96"/>
              <a:gd name="T57" fmla="*/ 172 h 176"/>
              <a:gd name="T58" fmla="*/ 96 w 96"/>
              <a:gd name="T59" fmla="*/ 4 h 176"/>
              <a:gd name="T60" fmla="*/ 92 w 96"/>
              <a:gd name="T61" fmla="*/ 0 h 176"/>
              <a:gd name="T62" fmla="*/ 88 w 96"/>
              <a:gd name="T63" fmla="*/ 162 h 176"/>
              <a:gd name="T64" fmla="*/ 50 w 96"/>
              <a:gd name="T65" fmla="*/ 121 h 176"/>
              <a:gd name="T66" fmla="*/ 50 w 96"/>
              <a:gd name="T67" fmla="*/ 121 h 176"/>
              <a:gd name="T68" fmla="*/ 48 w 96"/>
              <a:gd name="T69" fmla="*/ 120 h 176"/>
              <a:gd name="T70" fmla="*/ 45 w 96"/>
              <a:gd name="T71" fmla="*/ 121 h 176"/>
              <a:gd name="T72" fmla="*/ 45 w 96"/>
              <a:gd name="T73" fmla="*/ 121 h 176"/>
              <a:gd name="T74" fmla="*/ 8 w 96"/>
              <a:gd name="T75" fmla="*/ 162 h 176"/>
              <a:gd name="T76" fmla="*/ 8 w 96"/>
              <a:gd name="T77" fmla="*/ 8 h 176"/>
              <a:gd name="T78" fmla="*/ 88 w 96"/>
              <a:gd name="T79" fmla="*/ 8 h 176"/>
              <a:gd name="T80" fmla="*/ 88 w 96"/>
              <a:gd name="T81"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76">
                <a:moveTo>
                  <a:pt x="28" y="64"/>
                </a:moveTo>
                <a:cubicBezTo>
                  <a:pt x="44" y="64"/>
                  <a:pt x="44" y="64"/>
                  <a:pt x="44" y="64"/>
                </a:cubicBezTo>
                <a:cubicBezTo>
                  <a:pt x="44" y="80"/>
                  <a:pt x="44" y="80"/>
                  <a:pt x="44" y="80"/>
                </a:cubicBezTo>
                <a:cubicBezTo>
                  <a:pt x="44" y="82"/>
                  <a:pt x="45" y="84"/>
                  <a:pt x="48" y="84"/>
                </a:cubicBezTo>
                <a:cubicBezTo>
                  <a:pt x="50" y="84"/>
                  <a:pt x="52" y="82"/>
                  <a:pt x="52" y="80"/>
                </a:cubicBezTo>
                <a:cubicBezTo>
                  <a:pt x="52" y="64"/>
                  <a:pt x="52" y="64"/>
                  <a:pt x="52" y="64"/>
                </a:cubicBezTo>
                <a:cubicBezTo>
                  <a:pt x="68" y="64"/>
                  <a:pt x="68" y="64"/>
                  <a:pt x="68" y="64"/>
                </a:cubicBezTo>
                <a:cubicBezTo>
                  <a:pt x="70" y="64"/>
                  <a:pt x="72" y="62"/>
                  <a:pt x="72" y="60"/>
                </a:cubicBezTo>
                <a:cubicBezTo>
                  <a:pt x="72" y="58"/>
                  <a:pt x="70" y="56"/>
                  <a:pt x="68" y="56"/>
                </a:cubicBezTo>
                <a:cubicBezTo>
                  <a:pt x="52" y="56"/>
                  <a:pt x="52" y="56"/>
                  <a:pt x="52" y="56"/>
                </a:cubicBezTo>
                <a:cubicBezTo>
                  <a:pt x="52" y="40"/>
                  <a:pt x="52" y="40"/>
                  <a:pt x="52" y="40"/>
                </a:cubicBezTo>
                <a:cubicBezTo>
                  <a:pt x="52" y="38"/>
                  <a:pt x="50" y="36"/>
                  <a:pt x="48" y="36"/>
                </a:cubicBezTo>
                <a:cubicBezTo>
                  <a:pt x="45" y="36"/>
                  <a:pt x="44" y="38"/>
                  <a:pt x="44" y="40"/>
                </a:cubicBezTo>
                <a:cubicBezTo>
                  <a:pt x="44" y="56"/>
                  <a:pt x="44" y="56"/>
                  <a:pt x="44" y="56"/>
                </a:cubicBezTo>
                <a:cubicBezTo>
                  <a:pt x="28" y="56"/>
                  <a:pt x="28" y="56"/>
                  <a:pt x="28" y="56"/>
                </a:cubicBezTo>
                <a:cubicBezTo>
                  <a:pt x="25" y="56"/>
                  <a:pt x="24" y="58"/>
                  <a:pt x="24" y="60"/>
                </a:cubicBezTo>
                <a:cubicBezTo>
                  <a:pt x="24" y="62"/>
                  <a:pt x="25" y="64"/>
                  <a:pt x="28" y="64"/>
                </a:cubicBezTo>
                <a:moveTo>
                  <a:pt x="92"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48" y="130"/>
                  <a:pt x="48" y="130"/>
                  <a:pt x="48" y="130"/>
                </a:cubicBezTo>
                <a:cubicBezTo>
                  <a:pt x="89" y="175"/>
                  <a:pt x="89" y="175"/>
                  <a:pt x="89" y="175"/>
                </a:cubicBezTo>
                <a:cubicBezTo>
                  <a:pt x="89" y="175"/>
                  <a:pt x="89" y="175"/>
                  <a:pt x="89" y="175"/>
                </a:cubicBezTo>
                <a:cubicBezTo>
                  <a:pt x="89" y="175"/>
                  <a:pt x="90" y="176"/>
                  <a:pt x="92" y="176"/>
                </a:cubicBezTo>
                <a:cubicBezTo>
                  <a:pt x="94" y="176"/>
                  <a:pt x="96" y="174"/>
                  <a:pt x="96" y="172"/>
                </a:cubicBezTo>
                <a:cubicBezTo>
                  <a:pt x="96" y="4"/>
                  <a:pt x="96" y="4"/>
                  <a:pt x="96" y="4"/>
                </a:cubicBezTo>
                <a:cubicBezTo>
                  <a:pt x="96" y="2"/>
                  <a:pt x="94" y="0"/>
                  <a:pt x="92" y="0"/>
                </a:cubicBezTo>
                <a:moveTo>
                  <a:pt x="88" y="162"/>
                </a:moveTo>
                <a:cubicBezTo>
                  <a:pt x="50" y="121"/>
                  <a:pt x="50" y="121"/>
                  <a:pt x="50" y="121"/>
                </a:cubicBezTo>
                <a:cubicBezTo>
                  <a:pt x="50" y="121"/>
                  <a:pt x="50" y="121"/>
                  <a:pt x="50" y="121"/>
                </a:cubicBezTo>
                <a:cubicBezTo>
                  <a:pt x="50" y="121"/>
                  <a:pt x="49" y="120"/>
                  <a:pt x="48" y="120"/>
                </a:cubicBezTo>
                <a:cubicBezTo>
                  <a:pt x="46" y="120"/>
                  <a:pt x="45" y="121"/>
                  <a:pt x="45" y="121"/>
                </a:cubicBezTo>
                <a:cubicBezTo>
                  <a:pt x="45" y="121"/>
                  <a:pt x="45" y="121"/>
                  <a:pt x="45" y="121"/>
                </a:cubicBezTo>
                <a:cubicBezTo>
                  <a:pt x="8" y="162"/>
                  <a:pt x="8" y="162"/>
                  <a:pt x="8" y="162"/>
                </a:cubicBezTo>
                <a:cubicBezTo>
                  <a:pt x="8" y="8"/>
                  <a:pt x="8" y="8"/>
                  <a:pt x="8" y="8"/>
                </a:cubicBezTo>
                <a:cubicBezTo>
                  <a:pt x="88" y="8"/>
                  <a:pt x="88" y="8"/>
                  <a:pt x="88" y="8"/>
                </a:cubicBezTo>
                <a:lnTo>
                  <a:pt x="88"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4">
            <a:extLst>
              <a:ext uri="{FF2B5EF4-FFF2-40B4-BE49-F238E27FC236}">
                <a16:creationId xmlns:a16="http://schemas.microsoft.com/office/drawing/2014/main" id="{18C489B1-6E7C-402D-A29D-D311E78335B0}"/>
              </a:ext>
            </a:extLst>
          </p:cNvPr>
          <p:cNvSpPr>
            <a:spLocks noEditPoints="1"/>
          </p:cNvSpPr>
          <p:nvPr/>
        </p:nvSpPr>
        <p:spPr bwMode="auto">
          <a:xfrm>
            <a:off x="3088515" y="5006581"/>
            <a:ext cx="257714" cy="354652"/>
          </a:xfrm>
          <a:custGeom>
            <a:avLst/>
            <a:gdLst>
              <a:gd name="T0" fmla="*/ 124 w 128"/>
              <a:gd name="T1" fmla="*/ 0 h 176"/>
              <a:gd name="T2" fmla="*/ 4 w 128"/>
              <a:gd name="T3" fmla="*/ 0 h 176"/>
              <a:gd name="T4" fmla="*/ 0 w 128"/>
              <a:gd name="T5" fmla="*/ 4 h 176"/>
              <a:gd name="T6" fmla="*/ 0 w 128"/>
              <a:gd name="T7" fmla="*/ 172 h 176"/>
              <a:gd name="T8" fmla="*/ 4 w 128"/>
              <a:gd name="T9" fmla="*/ 176 h 176"/>
              <a:gd name="T10" fmla="*/ 6 w 128"/>
              <a:gd name="T11" fmla="*/ 175 h 176"/>
              <a:gd name="T12" fmla="*/ 6 w 128"/>
              <a:gd name="T13" fmla="*/ 175 h 176"/>
              <a:gd name="T14" fmla="*/ 64 w 128"/>
              <a:gd name="T15" fmla="*/ 129 h 176"/>
              <a:gd name="T16" fmla="*/ 121 w 128"/>
              <a:gd name="T17" fmla="*/ 175 h 176"/>
              <a:gd name="T18" fmla="*/ 121 w 128"/>
              <a:gd name="T19" fmla="*/ 175 h 176"/>
              <a:gd name="T20" fmla="*/ 124 w 128"/>
              <a:gd name="T21" fmla="*/ 176 h 176"/>
              <a:gd name="T22" fmla="*/ 128 w 128"/>
              <a:gd name="T23" fmla="*/ 172 h 176"/>
              <a:gd name="T24" fmla="*/ 128 w 128"/>
              <a:gd name="T25" fmla="*/ 4 h 176"/>
              <a:gd name="T26" fmla="*/ 124 w 128"/>
              <a:gd name="T27" fmla="*/ 0 h 176"/>
              <a:gd name="T28" fmla="*/ 120 w 128"/>
              <a:gd name="T29" fmla="*/ 164 h 176"/>
              <a:gd name="T30" fmla="*/ 66 w 128"/>
              <a:gd name="T31" fmla="*/ 121 h 176"/>
              <a:gd name="T32" fmla="*/ 66 w 128"/>
              <a:gd name="T33" fmla="*/ 121 h 176"/>
              <a:gd name="T34" fmla="*/ 64 w 128"/>
              <a:gd name="T35" fmla="*/ 120 h 176"/>
              <a:gd name="T36" fmla="*/ 61 w 128"/>
              <a:gd name="T37" fmla="*/ 121 h 176"/>
              <a:gd name="T38" fmla="*/ 61 w 128"/>
              <a:gd name="T39" fmla="*/ 121 h 176"/>
              <a:gd name="T40" fmla="*/ 8 w 128"/>
              <a:gd name="T41" fmla="*/ 164 h 176"/>
              <a:gd name="T42" fmla="*/ 8 w 128"/>
              <a:gd name="T43" fmla="*/ 8 h 176"/>
              <a:gd name="T44" fmla="*/ 120 w 128"/>
              <a:gd name="T45" fmla="*/ 8 h 176"/>
              <a:gd name="T46" fmla="*/ 120 w 128"/>
              <a:gd name="T47" fmla="*/ 164 h 176"/>
              <a:gd name="T48" fmla="*/ 34 w 128"/>
              <a:gd name="T49" fmla="*/ 112 h 176"/>
              <a:gd name="T50" fmla="*/ 64 w 128"/>
              <a:gd name="T51" fmla="*/ 90 h 176"/>
              <a:gd name="T52" fmla="*/ 94 w 128"/>
              <a:gd name="T53" fmla="*/ 112 h 176"/>
              <a:gd name="T54" fmla="*/ 82 w 128"/>
              <a:gd name="T55" fmla="*/ 76 h 176"/>
              <a:gd name="T56" fmla="*/ 108 w 128"/>
              <a:gd name="T57" fmla="*/ 56 h 176"/>
              <a:gd name="T58" fmla="*/ 76 w 128"/>
              <a:gd name="T59" fmla="*/ 56 h 176"/>
              <a:gd name="T60" fmla="*/ 64 w 128"/>
              <a:gd name="T61" fmla="*/ 24 h 176"/>
              <a:gd name="T62" fmla="*/ 52 w 128"/>
              <a:gd name="T63" fmla="*/ 56 h 176"/>
              <a:gd name="T64" fmla="*/ 20 w 128"/>
              <a:gd name="T65" fmla="*/ 56 h 176"/>
              <a:gd name="T66" fmla="*/ 46 w 128"/>
              <a:gd name="T67" fmla="*/ 76 h 176"/>
              <a:gd name="T68" fmla="*/ 34 w 128"/>
              <a:gd name="T69" fmla="*/ 112 h 176"/>
              <a:gd name="T70" fmla="*/ 43 w 128"/>
              <a:gd name="T71" fmla="*/ 64 h 176"/>
              <a:gd name="T72" fmla="*/ 52 w 128"/>
              <a:gd name="T73" fmla="*/ 64 h 176"/>
              <a:gd name="T74" fmla="*/ 57 w 128"/>
              <a:gd name="T75" fmla="*/ 64 h 176"/>
              <a:gd name="T76" fmla="*/ 59 w 128"/>
              <a:gd name="T77" fmla="*/ 59 h 176"/>
              <a:gd name="T78" fmla="*/ 64 w 128"/>
              <a:gd name="T79" fmla="*/ 47 h 176"/>
              <a:gd name="T80" fmla="*/ 68 w 128"/>
              <a:gd name="T81" fmla="*/ 59 h 176"/>
              <a:gd name="T82" fmla="*/ 70 w 128"/>
              <a:gd name="T83" fmla="*/ 64 h 176"/>
              <a:gd name="T84" fmla="*/ 76 w 128"/>
              <a:gd name="T85" fmla="*/ 64 h 176"/>
              <a:gd name="T86" fmla="*/ 84 w 128"/>
              <a:gd name="T87" fmla="*/ 64 h 176"/>
              <a:gd name="T88" fmla="*/ 77 w 128"/>
              <a:gd name="T89" fmla="*/ 70 h 176"/>
              <a:gd name="T90" fmla="*/ 72 w 128"/>
              <a:gd name="T91" fmla="*/ 73 h 176"/>
              <a:gd name="T92" fmla="*/ 74 w 128"/>
              <a:gd name="T93" fmla="*/ 79 h 176"/>
              <a:gd name="T94" fmla="*/ 78 w 128"/>
              <a:gd name="T95" fmla="*/ 91 h 176"/>
              <a:gd name="T96" fmla="*/ 68 w 128"/>
              <a:gd name="T97" fmla="*/ 84 h 176"/>
              <a:gd name="T98" fmla="*/ 64 w 128"/>
              <a:gd name="T99" fmla="*/ 80 h 176"/>
              <a:gd name="T100" fmla="*/ 59 w 128"/>
              <a:gd name="T101" fmla="*/ 84 h 176"/>
              <a:gd name="T102" fmla="*/ 49 w 128"/>
              <a:gd name="T103" fmla="*/ 91 h 176"/>
              <a:gd name="T104" fmla="*/ 53 w 128"/>
              <a:gd name="T105" fmla="*/ 79 h 176"/>
              <a:gd name="T106" fmla="*/ 55 w 128"/>
              <a:gd name="T107" fmla="*/ 73 h 176"/>
              <a:gd name="T108" fmla="*/ 50 w 128"/>
              <a:gd name="T109" fmla="*/ 70 h 176"/>
              <a:gd name="T110" fmla="*/ 43 w 128"/>
              <a:gd name="T11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6">
                <a:moveTo>
                  <a:pt x="124"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64" y="129"/>
                  <a:pt x="64" y="129"/>
                  <a:pt x="64" y="129"/>
                </a:cubicBezTo>
                <a:cubicBezTo>
                  <a:pt x="121" y="175"/>
                  <a:pt x="121" y="175"/>
                  <a:pt x="121" y="175"/>
                </a:cubicBezTo>
                <a:cubicBezTo>
                  <a:pt x="121" y="175"/>
                  <a:pt x="121" y="175"/>
                  <a:pt x="121" y="175"/>
                </a:cubicBezTo>
                <a:cubicBezTo>
                  <a:pt x="121" y="175"/>
                  <a:pt x="122" y="176"/>
                  <a:pt x="124" y="176"/>
                </a:cubicBezTo>
                <a:cubicBezTo>
                  <a:pt x="126" y="176"/>
                  <a:pt x="128" y="174"/>
                  <a:pt x="128" y="172"/>
                </a:cubicBezTo>
                <a:cubicBezTo>
                  <a:pt x="128" y="4"/>
                  <a:pt x="128" y="4"/>
                  <a:pt x="128" y="4"/>
                </a:cubicBezTo>
                <a:cubicBezTo>
                  <a:pt x="128" y="2"/>
                  <a:pt x="126" y="0"/>
                  <a:pt x="124" y="0"/>
                </a:cubicBezTo>
                <a:moveTo>
                  <a:pt x="120" y="164"/>
                </a:moveTo>
                <a:cubicBezTo>
                  <a:pt x="66" y="121"/>
                  <a:pt x="66" y="121"/>
                  <a:pt x="66" y="121"/>
                </a:cubicBezTo>
                <a:cubicBezTo>
                  <a:pt x="66" y="121"/>
                  <a:pt x="66" y="121"/>
                  <a:pt x="66" y="121"/>
                </a:cubicBezTo>
                <a:cubicBezTo>
                  <a:pt x="66" y="121"/>
                  <a:pt x="65" y="120"/>
                  <a:pt x="64" y="120"/>
                </a:cubicBezTo>
                <a:cubicBezTo>
                  <a:pt x="62" y="120"/>
                  <a:pt x="61"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2" y="64"/>
                  <a:pt x="52" y="64"/>
                  <a:pt x="52" y="64"/>
                </a:cubicBezTo>
                <a:cubicBezTo>
                  <a:pt x="57" y="64"/>
                  <a:pt x="57" y="64"/>
                  <a:pt x="57" y="64"/>
                </a:cubicBezTo>
                <a:cubicBezTo>
                  <a:pt x="59" y="59"/>
                  <a:pt x="59" y="59"/>
                  <a:pt x="59" y="59"/>
                </a:cubicBezTo>
                <a:cubicBezTo>
                  <a:pt x="64" y="47"/>
                  <a:pt x="64" y="47"/>
                  <a:pt x="64" y="47"/>
                </a:cubicBezTo>
                <a:cubicBezTo>
                  <a:pt x="68" y="59"/>
                  <a:pt x="68" y="59"/>
                  <a:pt x="68" y="59"/>
                </a:cubicBezTo>
                <a:cubicBezTo>
                  <a:pt x="70" y="64"/>
                  <a:pt x="70" y="64"/>
                  <a:pt x="70" y="64"/>
                </a:cubicBezTo>
                <a:cubicBezTo>
                  <a:pt x="76" y="64"/>
                  <a:pt x="76" y="64"/>
                  <a:pt x="76" y="64"/>
                </a:cubicBezTo>
                <a:cubicBezTo>
                  <a:pt x="84" y="64"/>
                  <a:pt x="84" y="64"/>
                  <a:pt x="84" y="64"/>
                </a:cubicBezTo>
                <a:cubicBezTo>
                  <a:pt x="77" y="70"/>
                  <a:pt x="77" y="70"/>
                  <a:pt x="77" y="70"/>
                </a:cubicBezTo>
                <a:cubicBezTo>
                  <a:pt x="72" y="73"/>
                  <a:pt x="72" y="73"/>
                  <a:pt x="72" y="73"/>
                </a:cubicBezTo>
                <a:cubicBezTo>
                  <a:pt x="74" y="79"/>
                  <a:pt x="74" y="79"/>
                  <a:pt x="74" y="79"/>
                </a:cubicBezTo>
                <a:cubicBezTo>
                  <a:pt x="78" y="91"/>
                  <a:pt x="78" y="91"/>
                  <a:pt x="78" y="91"/>
                </a:cubicBezTo>
                <a:cubicBezTo>
                  <a:pt x="68" y="84"/>
                  <a:pt x="68" y="84"/>
                  <a:pt x="68" y="84"/>
                </a:cubicBezTo>
                <a:cubicBezTo>
                  <a:pt x="64" y="80"/>
                  <a:pt x="64" y="80"/>
                  <a:pt x="64" y="80"/>
                </a:cubicBezTo>
                <a:cubicBezTo>
                  <a:pt x="59" y="84"/>
                  <a:pt x="59" y="84"/>
                  <a:pt x="59" y="84"/>
                </a:cubicBezTo>
                <a:cubicBezTo>
                  <a:pt x="49" y="91"/>
                  <a:pt x="49" y="91"/>
                  <a:pt x="49" y="91"/>
                </a:cubicBezTo>
                <a:cubicBezTo>
                  <a:pt x="53" y="79"/>
                  <a:pt x="53" y="79"/>
                  <a:pt x="53" y="79"/>
                </a:cubicBezTo>
                <a:cubicBezTo>
                  <a:pt x="55" y="73"/>
                  <a:pt x="55" y="73"/>
                  <a:pt x="55" y="73"/>
                </a:cubicBezTo>
                <a:cubicBezTo>
                  <a:pt x="50" y="70"/>
                  <a:pt x="50" y="70"/>
                  <a:pt x="50" y="70"/>
                </a:cubicBezTo>
                <a:lnTo>
                  <a:pt x="43"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912FC7D0-C78E-4CA4-822A-C92C4ED5684E}"/>
              </a:ext>
            </a:extLst>
          </p:cNvPr>
          <p:cNvSpPr>
            <a:spLocks noEditPoints="1"/>
          </p:cNvSpPr>
          <p:nvPr/>
        </p:nvSpPr>
        <p:spPr bwMode="auto">
          <a:xfrm>
            <a:off x="3648541" y="5022540"/>
            <a:ext cx="372386" cy="322735"/>
          </a:xfrm>
          <a:custGeom>
            <a:avLst/>
            <a:gdLst>
              <a:gd name="T0" fmla="*/ 58 w 184"/>
              <a:gd name="T1" fmla="*/ 103 h 160"/>
              <a:gd name="T2" fmla="*/ 81 w 184"/>
              <a:gd name="T3" fmla="*/ 103 h 160"/>
              <a:gd name="T4" fmla="*/ 123 w 184"/>
              <a:gd name="T5" fmla="*/ 60 h 160"/>
              <a:gd name="T6" fmla="*/ 123 w 184"/>
              <a:gd name="T7" fmla="*/ 55 h 160"/>
              <a:gd name="T8" fmla="*/ 118 w 184"/>
              <a:gd name="T9" fmla="*/ 55 h 160"/>
              <a:gd name="T10" fmla="*/ 75 w 184"/>
              <a:gd name="T11" fmla="*/ 97 h 160"/>
              <a:gd name="T12" fmla="*/ 64 w 184"/>
              <a:gd name="T13" fmla="*/ 97 h 160"/>
              <a:gd name="T14" fmla="*/ 64 w 184"/>
              <a:gd name="T15" fmla="*/ 86 h 160"/>
              <a:gd name="T16" fmla="*/ 75 w 184"/>
              <a:gd name="T17" fmla="*/ 75 h 160"/>
              <a:gd name="T18" fmla="*/ 132 w 184"/>
              <a:gd name="T19" fmla="*/ 18 h 160"/>
              <a:gd name="T20" fmla="*/ 126 w 184"/>
              <a:gd name="T21" fmla="*/ 12 h 160"/>
              <a:gd name="T22" fmla="*/ 58 w 184"/>
              <a:gd name="T23" fmla="*/ 80 h 160"/>
              <a:gd name="T24" fmla="*/ 58 w 184"/>
              <a:gd name="T25" fmla="*/ 103 h 160"/>
              <a:gd name="T26" fmla="*/ 24 w 184"/>
              <a:gd name="T27" fmla="*/ 135 h 160"/>
              <a:gd name="T28" fmla="*/ 24 w 184"/>
              <a:gd name="T29" fmla="*/ 80 h 160"/>
              <a:gd name="T30" fmla="*/ 24 w 184"/>
              <a:gd name="T31" fmla="*/ 80 h 160"/>
              <a:gd name="T32" fmla="*/ 24 w 184"/>
              <a:gd name="T33" fmla="*/ 80 h 160"/>
              <a:gd name="T34" fmla="*/ 84 w 184"/>
              <a:gd name="T35" fmla="*/ 21 h 160"/>
              <a:gd name="T36" fmla="*/ 84 w 184"/>
              <a:gd name="T37" fmla="*/ 15 h 160"/>
              <a:gd name="T38" fmla="*/ 78 w 184"/>
              <a:gd name="T39" fmla="*/ 15 h 160"/>
              <a:gd name="T40" fmla="*/ 19 w 184"/>
              <a:gd name="T41" fmla="*/ 75 h 160"/>
              <a:gd name="T42" fmla="*/ 19 w 184"/>
              <a:gd name="T43" fmla="*/ 141 h 160"/>
              <a:gd name="T44" fmla="*/ 86 w 184"/>
              <a:gd name="T45" fmla="*/ 141 h 160"/>
              <a:gd name="T46" fmla="*/ 81 w 184"/>
              <a:gd name="T47" fmla="*/ 135 h 160"/>
              <a:gd name="T48" fmla="*/ 24 w 184"/>
              <a:gd name="T49" fmla="*/ 135 h 160"/>
              <a:gd name="T50" fmla="*/ 86 w 184"/>
              <a:gd name="T51" fmla="*/ 75 h 160"/>
              <a:gd name="T52" fmla="*/ 86 w 184"/>
              <a:gd name="T53" fmla="*/ 75 h 160"/>
              <a:gd name="T54" fmla="*/ 86 w 184"/>
              <a:gd name="T55" fmla="*/ 75 h 160"/>
              <a:gd name="T56" fmla="*/ 171 w 184"/>
              <a:gd name="T57" fmla="*/ 12 h 160"/>
              <a:gd name="T58" fmla="*/ 126 w 184"/>
              <a:gd name="T59" fmla="*/ 12 h 160"/>
              <a:gd name="T60" fmla="*/ 132 w 184"/>
              <a:gd name="T61" fmla="*/ 18 h 160"/>
              <a:gd name="T62" fmla="*/ 166 w 184"/>
              <a:gd name="T63" fmla="*/ 18 h 160"/>
              <a:gd name="T64" fmla="*/ 166 w 184"/>
              <a:gd name="T65" fmla="*/ 52 h 160"/>
              <a:gd name="T66" fmla="*/ 81 w 184"/>
              <a:gd name="T67" fmla="*/ 135 h 160"/>
              <a:gd name="T68" fmla="*/ 86 w 184"/>
              <a:gd name="T69" fmla="*/ 141 h 160"/>
              <a:gd name="T70" fmla="*/ 171 w 184"/>
              <a:gd name="T71" fmla="*/ 58 h 160"/>
              <a:gd name="T72" fmla="*/ 171 w 184"/>
              <a:gd name="T73" fmla="*/ 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0">
                <a:moveTo>
                  <a:pt x="58" y="103"/>
                </a:moveTo>
                <a:cubicBezTo>
                  <a:pt x="64" y="109"/>
                  <a:pt x="75" y="109"/>
                  <a:pt x="81" y="103"/>
                </a:cubicBezTo>
                <a:cubicBezTo>
                  <a:pt x="123" y="60"/>
                  <a:pt x="123" y="60"/>
                  <a:pt x="123" y="60"/>
                </a:cubicBezTo>
                <a:cubicBezTo>
                  <a:pt x="125" y="59"/>
                  <a:pt x="125" y="56"/>
                  <a:pt x="123" y="55"/>
                </a:cubicBezTo>
                <a:cubicBezTo>
                  <a:pt x="122" y="53"/>
                  <a:pt x="119" y="53"/>
                  <a:pt x="118" y="55"/>
                </a:cubicBezTo>
                <a:cubicBezTo>
                  <a:pt x="75" y="97"/>
                  <a:pt x="75" y="97"/>
                  <a:pt x="75" y="97"/>
                </a:cubicBezTo>
                <a:cubicBezTo>
                  <a:pt x="72" y="100"/>
                  <a:pt x="67" y="100"/>
                  <a:pt x="64" y="97"/>
                </a:cubicBezTo>
                <a:cubicBezTo>
                  <a:pt x="61" y="94"/>
                  <a:pt x="61" y="89"/>
                  <a:pt x="64" y="86"/>
                </a:cubicBezTo>
                <a:cubicBezTo>
                  <a:pt x="75" y="75"/>
                  <a:pt x="75" y="75"/>
                  <a:pt x="75" y="75"/>
                </a:cubicBezTo>
                <a:cubicBezTo>
                  <a:pt x="132" y="18"/>
                  <a:pt x="132" y="18"/>
                  <a:pt x="132" y="18"/>
                </a:cubicBezTo>
                <a:cubicBezTo>
                  <a:pt x="126" y="12"/>
                  <a:pt x="126" y="12"/>
                  <a:pt x="126" y="12"/>
                </a:cubicBezTo>
                <a:cubicBezTo>
                  <a:pt x="58" y="80"/>
                  <a:pt x="58" y="80"/>
                  <a:pt x="58" y="80"/>
                </a:cubicBezTo>
                <a:cubicBezTo>
                  <a:pt x="52" y="86"/>
                  <a:pt x="52" y="97"/>
                  <a:pt x="58" y="103"/>
                </a:cubicBezTo>
                <a:moveTo>
                  <a:pt x="24" y="135"/>
                </a:moveTo>
                <a:cubicBezTo>
                  <a:pt x="9" y="120"/>
                  <a:pt x="9" y="96"/>
                  <a:pt x="24" y="80"/>
                </a:cubicBezTo>
                <a:cubicBezTo>
                  <a:pt x="24" y="80"/>
                  <a:pt x="24" y="80"/>
                  <a:pt x="24" y="80"/>
                </a:cubicBezTo>
                <a:cubicBezTo>
                  <a:pt x="24" y="80"/>
                  <a:pt x="24" y="80"/>
                  <a:pt x="24" y="80"/>
                </a:cubicBezTo>
                <a:cubicBezTo>
                  <a:pt x="84" y="21"/>
                  <a:pt x="84" y="21"/>
                  <a:pt x="84" y="21"/>
                </a:cubicBezTo>
                <a:cubicBezTo>
                  <a:pt x="85" y="19"/>
                  <a:pt x="85" y="17"/>
                  <a:pt x="84" y="15"/>
                </a:cubicBezTo>
                <a:cubicBezTo>
                  <a:pt x="82" y="14"/>
                  <a:pt x="80" y="14"/>
                  <a:pt x="78" y="15"/>
                </a:cubicBezTo>
                <a:cubicBezTo>
                  <a:pt x="19" y="75"/>
                  <a:pt x="19" y="75"/>
                  <a:pt x="19" y="75"/>
                </a:cubicBezTo>
                <a:cubicBezTo>
                  <a:pt x="0" y="93"/>
                  <a:pt x="0" y="122"/>
                  <a:pt x="19" y="141"/>
                </a:cubicBezTo>
                <a:cubicBezTo>
                  <a:pt x="37" y="160"/>
                  <a:pt x="68" y="160"/>
                  <a:pt x="86" y="141"/>
                </a:cubicBezTo>
                <a:cubicBezTo>
                  <a:pt x="81" y="135"/>
                  <a:pt x="81" y="135"/>
                  <a:pt x="81" y="135"/>
                </a:cubicBezTo>
                <a:cubicBezTo>
                  <a:pt x="65" y="151"/>
                  <a:pt x="40" y="151"/>
                  <a:pt x="24" y="135"/>
                </a:cubicBezTo>
                <a:moveTo>
                  <a:pt x="86" y="75"/>
                </a:moveTo>
                <a:cubicBezTo>
                  <a:pt x="86" y="75"/>
                  <a:pt x="86" y="75"/>
                  <a:pt x="86" y="75"/>
                </a:cubicBezTo>
                <a:cubicBezTo>
                  <a:pt x="86" y="75"/>
                  <a:pt x="86" y="75"/>
                  <a:pt x="86" y="75"/>
                </a:cubicBezTo>
                <a:close/>
                <a:moveTo>
                  <a:pt x="171" y="12"/>
                </a:moveTo>
                <a:cubicBezTo>
                  <a:pt x="159" y="0"/>
                  <a:pt x="139" y="0"/>
                  <a:pt x="126" y="12"/>
                </a:cubicBezTo>
                <a:cubicBezTo>
                  <a:pt x="132" y="18"/>
                  <a:pt x="132" y="18"/>
                  <a:pt x="132" y="18"/>
                </a:cubicBezTo>
                <a:cubicBezTo>
                  <a:pt x="141" y="9"/>
                  <a:pt x="156" y="9"/>
                  <a:pt x="166" y="18"/>
                </a:cubicBezTo>
                <a:cubicBezTo>
                  <a:pt x="175" y="27"/>
                  <a:pt x="175" y="43"/>
                  <a:pt x="166" y="52"/>
                </a:cubicBezTo>
                <a:cubicBezTo>
                  <a:pt x="81" y="135"/>
                  <a:pt x="81" y="135"/>
                  <a:pt x="81" y="135"/>
                </a:cubicBezTo>
                <a:cubicBezTo>
                  <a:pt x="86" y="141"/>
                  <a:pt x="86" y="141"/>
                  <a:pt x="86" y="141"/>
                </a:cubicBezTo>
                <a:cubicBezTo>
                  <a:pt x="171" y="58"/>
                  <a:pt x="171" y="58"/>
                  <a:pt x="171" y="58"/>
                </a:cubicBezTo>
                <a:cubicBezTo>
                  <a:pt x="184" y="45"/>
                  <a:pt x="184" y="25"/>
                  <a:pt x="171" y="1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0">
            <a:extLst>
              <a:ext uri="{FF2B5EF4-FFF2-40B4-BE49-F238E27FC236}">
                <a16:creationId xmlns:a16="http://schemas.microsoft.com/office/drawing/2014/main" id="{C5F7A8D4-1128-45A4-9811-6C07464F9672}"/>
              </a:ext>
            </a:extLst>
          </p:cNvPr>
          <p:cNvSpPr>
            <a:spLocks noEditPoints="1"/>
          </p:cNvSpPr>
          <p:nvPr/>
        </p:nvSpPr>
        <p:spPr bwMode="auto">
          <a:xfrm>
            <a:off x="4323239" y="5030224"/>
            <a:ext cx="354653" cy="307366"/>
          </a:xfrm>
          <a:custGeom>
            <a:avLst/>
            <a:gdLst>
              <a:gd name="T0" fmla="*/ 173 w 176"/>
              <a:gd name="T1" fmla="*/ 72 h 152"/>
              <a:gd name="T2" fmla="*/ 147 w 176"/>
              <a:gd name="T3" fmla="*/ 60 h 152"/>
              <a:gd name="T4" fmla="*/ 173 w 176"/>
              <a:gd name="T5" fmla="*/ 48 h 152"/>
              <a:gd name="T6" fmla="*/ 173 w 176"/>
              <a:gd name="T7" fmla="*/ 40 h 152"/>
              <a:gd name="T8" fmla="*/ 89 w 176"/>
              <a:gd name="T9" fmla="*/ 0 h 152"/>
              <a:gd name="T10" fmla="*/ 88 w 176"/>
              <a:gd name="T11" fmla="*/ 0 h 152"/>
              <a:gd name="T12" fmla="*/ 86 w 176"/>
              <a:gd name="T13" fmla="*/ 0 h 152"/>
              <a:gd name="T14" fmla="*/ 2 w 176"/>
              <a:gd name="T15" fmla="*/ 40 h 152"/>
              <a:gd name="T16" fmla="*/ 2 w 176"/>
              <a:gd name="T17" fmla="*/ 48 h 152"/>
              <a:gd name="T18" fmla="*/ 28 w 176"/>
              <a:gd name="T19" fmla="*/ 60 h 152"/>
              <a:gd name="T20" fmla="*/ 2 w 176"/>
              <a:gd name="T21" fmla="*/ 72 h 152"/>
              <a:gd name="T22" fmla="*/ 2 w 176"/>
              <a:gd name="T23" fmla="*/ 80 h 152"/>
              <a:gd name="T24" fmla="*/ 28 w 176"/>
              <a:gd name="T25" fmla="*/ 92 h 152"/>
              <a:gd name="T26" fmla="*/ 2 w 176"/>
              <a:gd name="T27" fmla="*/ 104 h 152"/>
              <a:gd name="T28" fmla="*/ 2 w 176"/>
              <a:gd name="T29" fmla="*/ 112 h 152"/>
              <a:gd name="T30" fmla="*/ 86 w 176"/>
              <a:gd name="T31" fmla="*/ 152 h 152"/>
              <a:gd name="T32" fmla="*/ 88 w 176"/>
              <a:gd name="T33" fmla="*/ 152 h 152"/>
              <a:gd name="T34" fmla="*/ 89 w 176"/>
              <a:gd name="T35" fmla="*/ 152 h 152"/>
              <a:gd name="T36" fmla="*/ 173 w 176"/>
              <a:gd name="T37" fmla="*/ 112 h 152"/>
              <a:gd name="T38" fmla="*/ 173 w 176"/>
              <a:gd name="T39" fmla="*/ 104 h 152"/>
              <a:gd name="T40" fmla="*/ 147 w 176"/>
              <a:gd name="T41" fmla="*/ 92 h 152"/>
              <a:gd name="T42" fmla="*/ 173 w 176"/>
              <a:gd name="T43" fmla="*/ 80 h 152"/>
              <a:gd name="T44" fmla="*/ 13 w 176"/>
              <a:gd name="T45" fmla="*/ 44 h 152"/>
              <a:gd name="T46" fmla="*/ 162 w 176"/>
              <a:gd name="T47" fmla="*/ 44 h 152"/>
              <a:gd name="T48" fmla="*/ 13 w 176"/>
              <a:gd name="T49" fmla="*/ 44 h 152"/>
              <a:gd name="T50" fmla="*/ 88 w 176"/>
              <a:gd name="T51" fmla="*/ 144 h 152"/>
              <a:gd name="T52" fmla="*/ 37 w 176"/>
              <a:gd name="T53" fmla="*/ 96 h 152"/>
              <a:gd name="T54" fmla="*/ 86 w 176"/>
              <a:gd name="T55" fmla="*/ 120 h 152"/>
              <a:gd name="T56" fmla="*/ 89 w 176"/>
              <a:gd name="T57" fmla="*/ 120 h 152"/>
              <a:gd name="T58" fmla="*/ 138 w 176"/>
              <a:gd name="T59" fmla="*/ 96 h 152"/>
              <a:gd name="T60" fmla="*/ 88 w 176"/>
              <a:gd name="T61" fmla="*/ 112 h 152"/>
              <a:gd name="T62" fmla="*/ 37 w 176"/>
              <a:gd name="T63" fmla="*/ 64 h 152"/>
              <a:gd name="T64" fmla="*/ 86 w 176"/>
              <a:gd name="T65" fmla="*/ 88 h 152"/>
              <a:gd name="T66" fmla="*/ 89 w 176"/>
              <a:gd name="T67" fmla="*/ 88 h 152"/>
              <a:gd name="T68" fmla="*/ 138 w 176"/>
              <a:gd name="T69" fmla="*/ 64 h 152"/>
              <a:gd name="T70" fmla="*/ 88 w 176"/>
              <a:gd name="T71"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52">
                <a:moveTo>
                  <a:pt x="176" y="76"/>
                </a:moveTo>
                <a:cubicBezTo>
                  <a:pt x="176" y="74"/>
                  <a:pt x="175" y="73"/>
                  <a:pt x="173" y="72"/>
                </a:cubicBezTo>
                <a:cubicBezTo>
                  <a:pt x="173" y="72"/>
                  <a:pt x="173" y="72"/>
                  <a:pt x="173" y="72"/>
                </a:cubicBezTo>
                <a:cubicBezTo>
                  <a:pt x="147" y="60"/>
                  <a:pt x="147" y="60"/>
                  <a:pt x="147" y="60"/>
                </a:cubicBezTo>
                <a:cubicBezTo>
                  <a:pt x="173" y="48"/>
                  <a:pt x="173" y="48"/>
                  <a:pt x="173" y="48"/>
                </a:cubicBezTo>
                <a:cubicBezTo>
                  <a:pt x="173" y="48"/>
                  <a:pt x="173" y="48"/>
                  <a:pt x="173" y="48"/>
                </a:cubicBezTo>
                <a:cubicBezTo>
                  <a:pt x="175" y="47"/>
                  <a:pt x="176" y="46"/>
                  <a:pt x="176" y="44"/>
                </a:cubicBezTo>
                <a:cubicBezTo>
                  <a:pt x="176" y="42"/>
                  <a:pt x="175" y="41"/>
                  <a:pt x="173" y="40"/>
                </a:cubicBezTo>
                <a:cubicBezTo>
                  <a:pt x="173" y="40"/>
                  <a:pt x="173" y="40"/>
                  <a:pt x="173" y="40"/>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40"/>
                  <a:pt x="2" y="40"/>
                  <a:pt x="2" y="40"/>
                </a:cubicBezTo>
                <a:cubicBezTo>
                  <a:pt x="2" y="40"/>
                  <a:pt x="2" y="40"/>
                  <a:pt x="2" y="40"/>
                </a:cubicBezTo>
                <a:cubicBezTo>
                  <a:pt x="0" y="41"/>
                  <a:pt x="0" y="42"/>
                  <a:pt x="0" y="44"/>
                </a:cubicBezTo>
                <a:cubicBezTo>
                  <a:pt x="0" y="46"/>
                  <a:pt x="0" y="47"/>
                  <a:pt x="2" y="48"/>
                </a:cubicBezTo>
                <a:cubicBezTo>
                  <a:pt x="2" y="48"/>
                  <a:pt x="2" y="48"/>
                  <a:pt x="2" y="48"/>
                </a:cubicBezTo>
                <a:cubicBezTo>
                  <a:pt x="28" y="60"/>
                  <a:pt x="28" y="60"/>
                  <a:pt x="28" y="60"/>
                </a:cubicBezTo>
                <a:cubicBezTo>
                  <a:pt x="2" y="72"/>
                  <a:pt x="2" y="72"/>
                  <a:pt x="2" y="72"/>
                </a:cubicBezTo>
                <a:cubicBezTo>
                  <a:pt x="2" y="72"/>
                  <a:pt x="2" y="72"/>
                  <a:pt x="2" y="72"/>
                </a:cubicBezTo>
                <a:cubicBezTo>
                  <a:pt x="0" y="73"/>
                  <a:pt x="0" y="74"/>
                  <a:pt x="0" y="76"/>
                </a:cubicBezTo>
                <a:cubicBezTo>
                  <a:pt x="0" y="78"/>
                  <a:pt x="0" y="79"/>
                  <a:pt x="2" y="80"/>
                </a:cubicBezTo>
                <a:cubicBezTo>
                  <a:pt x="2" y="80"/>
                  <a:pt x="2" y="80"/>
                  <a:pt x="2" y="80"/>
                </a:cubicBezTo>
                <a:cubicBezTo>
                  <a:pt x="28" y="92"/>
                  <a:pt x="28" y="92"/>
                  <a:pt x="28" y="92"/>
                </a:cubicBezTo>
                <a:cubicBezTo>
                  <a:pt x="2" y="104"/>
                  <a:pt x="2" y="104"/>
                  <a:pt x="2" y="104"/>
                </a:cubicBezTo>
                <a:cubicBezTo>
                  <a:pt x="2" y="104"/>
                  <a:pt x="2" y="104"/>
                  <a:pt x="2" y="104"/>
                </a:cubicBezTo>
                <a:cubicBezTo>
                  <a:pt x="0" y="105"/>
                  <a:pt x="0" y="106"/>
                  <a:pt x="0" y="108"/>
                </a:cubicBezTo>
                <a:cubicBezTo>
                  <a:pt x="0" y="110"/>
                  <a:pt x="0" y="111"/>
                  <a:pt x="2" y="112"/>
                </a:cubicBezTo>
                <a:cubicBezTo>
                  <a:pt x="2" y="112"/>
                  <a:pt x="2" y="112"/>
                  <a:pt x="2" y="112"/>
                </a:cubicBezTo>
                <a:cubicBezTo>
                  <a:pt x="86" y="152"/>
                  <a:pt x="86" y="152"/>
                  <a:pt x="86" y="152"/>
                </a:cubicBezTo>
                <a:cubicBezTo>
                  <a:pt x="86" y="152"/>
                  <a:pt x="86" y="152"/>
                  <a:pt x="86" y="152"/>
                </a:cubicBezTo>
                <a:cubicBezTo>
                  <a:pt x="86" y="152"/>
                  <a:pt x="87" y="152"/>
                  <a:pt x="88" y="152"/>
                </a:cubicBezTo>
                <a:cubicBezTo>
                  <a:pt x="88" y="152"/>
                  <a:pt x="89" y="152"/>
                  <a:pt x="89" y="152"/>
                </a:cubicBezTo>
                <a:cubicBezTo>
                  <a:pt x="89" y="152"/>
                  <a:pt x="89" y="152"/>
                  <a:pt x="89" y="152"/>
                </a:cubicBezTo>
                <a:cubicBezTo>
                  <a:pt x="173" y="112"/>
                  <a:pt x="173" y="112"/>
                  <a:pt x="173" y="112"/>
                </a:cubicBezTo>
                <a:cubicBezTo>
                  <a:pt x="173" y="112"/>
                  <a:pt x="173" y="112"/>
                  <a:pt x="173" y="112"/>
                </a:cubicBezTo>
                <a:cubicBezTo>
                  <a:pt x="175" y="111"/>
                  <a:pt x="176" y="110"/>
                  <a:pt x="176" y="108"/>
                </a:cubicBezTo>
                <a:cubicBezTo>
                  <a:pt x="176" y="106"/>
                  <a:pt x="175" y="105"/>
                  <a:pt x="173" y="104"/>
                </a:cubicBezTo>
                <a:cubicBezTo>
                  <a:pt x="173" y="104"/>
                  <a:pt x="173" y="104"/>
                  <a:pt x="173" y="104"/>
                </a:cubicBezTo>
                <a:cubicBezTo>
                  <a:pt x="147" y="92"/>
                  <a:pt x="147" y="92"/>
                  <a:pt x="147" y="92"/>
                </a:cubicBezTo>
                <a:cubicBezTo>
                  <a:pt x="173" y="80"/>
                  <a:pt x="173" y="80"/>
                  <a:pt x="173" y="80"/>
                </a:cubicBezTo>
                <a:cubicBezTo>
                  <a:pt x="173" y="80"/>
                  <a:pt x="173" y="80"/>
                  <a:pt x="173" y="80"/>
                </a:cubicBezTo>
                <a:cubicBezTo>
                  <a:pt x="175" y="79"/>
                  <a:pt x="176" y="78"/>
                  <a:pt x="176" y="76"/>
                </a:cubicBezTo>
                <a:moveTo>
                  <a:pt x="13" y="44"/>
                </a:moveTo>
                <a:cubicBezTo>
                  <a:pt x="88" y="8"/>
                  <a:pt x="88" y="8"/>
                  <a:pt x="88" y="8"/>
                </a:cubicBezTo>
                <a:cubicBezTo>
                  <a:pt x="162" y="44"/>
                  <a:pt x="162" y="44"/>
                  <a:pt x="162" y="44"/>
                </a:cubicBezTo>
                <a:cubicBezTo>
                  <a:pt x="88" y="80"/>
                  <a:pt x="88" y="80"/>
                  <a:pt x="88" y="80"/>
                </a:cubicBezTo>
                <a:lnTo>
                  <a:pt x="13" y="44"/>
                </a:lnTo>
                <a:close/>
                <a:moveTo>
                  <a:pt x="162" y="108"/>
                </a:moveTo>
                <a:cubicBezTo>
                  <a:pt x="88" y="144"/>
                  <a:pt x="88" y="144"/>
                  <a:pt x="88" y="144"/>
                </a:cubicBezTo>
                <a:cubicBezTo>
                  <a:pt x="13" y="108"/>
                  <a:pt x="13" y="108"/>
                  <a:pt x="13" y="108"/>
                </a:cubicBezTo>
                <a:cubicBezTo>
                  <a:pt x="37" y="96"/>
                  <a:pt x="37" y="96"/>
                  <a:pt x="37" y="96"/>
                </a:cubicBezTo>
                <a:cubicBezTo>
                  <a:pt x="86" y="120"/>
                  <a:pt x="86" y="120"/>
                  <a:pt x="86" y="120"/>
                </a:cubicBezTo>
                <a:cubicBezTo>
                  <a:pt x="86" y="120"/>
                  <a:pt x="86" y="120"/>
                  <a:pt x="86" y="120"/>
                </a:cubicBezTo>
                <a:cubicBezTo>
                  <a:pt x="86" y="120"/>
                  <a:pt x="87" y="120"/>
                  <a:pt x="88" y="120"/>
                </a:cubicBezTo>
                <a:cubicBezTo>
                  <a:pt x="88" y="120"/>
                  <a:pt x="89" y="120"/>
                  <a:pt x="89" y="120"/>
                </a:cubicBezTo>
                <a:cubicBezTo>
                  <a:pt x="89" y="120"/>
                  <a:pt x="89" y="120"/>
                  <a:pt x="89" y="120"/>
                </a:cubicBezTo>
                <a:cubicBezTo>
                  <a:pt x="138" y="96"/>
                  <a:pt x="138" y="96"/>
                  <a:pt x="138" y="96"/>
                </a:cubicBezTo>
                <a:lnTo>
                  <a:pt x="162" y="108"/>
                </a:lnTo>
                <a:close/>
                <a:moveTo>
                  <a:pt x="88" y="112"/>
                </a:moveTo>
                <a:cubicBezTo>
                  <a:pt x="13" y="76"/>
                  <a:pt x="13" y="76"/>
                  <a:pt x="13" y="76"/>
                </a:cubicBezTo>
                <a:cubicBezTo>
                  <a:pt x="37" y="64"/>
                  <a:pt x="37" y="64"/>
                  <a:pt x="37" y="64"/>
                </a:cubicBezTo>
                <a:cubicBezTo>
                  <a:pt x="86" y="88"/>
                  <a:pt x="86" y="88"/>
                  <a:pt x="86" y="88"/>
                </a:cubicBezTo>
                <a:cubicBezTo>
                  <a:pt x="86" y="88"/>
                  <a:pt x="86" y="88"/>
                  <a:pt x="86" y="88"/>
                </a:cubicBezTo>
                <a:cubicBezTo>
                  <a:pt x="86" y="88"/>
                  <a:pt x="87" y="88"/>
                  <a:pt x="88" y="88"/>
                </a:cubicBezTo>
                <a:cubicBezTo>
                  <a:pt x="88" y="88"/>
                  <a:pt x="89" y="88"/>
                  <a:pt x="89" y="88"/>
                </a:cubicBezTo>
                <a:cubicBezTo>
                  <a:pt x="89" y="88"/>
                  <a:pt x="89" y="88"/>
                  <a:pt x="89" y="88"/>
                </a:cubicBezTo>
                <a:cubicBezTo>
                  <a:pt x="138" y="64"/>
                  <a:pt x="138" y="64"/>
                  <a:pt x="138" y="64"/>
                </a:cubicBezTo>
                <a:cubicBezTo>
                  <a:pt x="162" y="76"/>
                  <a:pt x="162" y="76"/>
                  <a:pt x="162" y="76"/>
                </a:cubicBezTo>
                <a:lnTo>
                  <a:pt x="8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1">
            <a:extLst>
              <a:ext uri="{FF2B5EF4-FFF2-40B4-BE49-F238E27FC236}">
                <a16:creationId xmlns:a16="http://schemas.microsoft.com/office/drawing/2014/main" id="{8CEEFE48-26AB-4133-931E-4A7196FBAA12}"/>
              </a:ext>
            </a:extLst>
          </p:cNvPr>
          <p:cNvSpPr>
            <a:spLocks noEditPoints="1"/>
          </p:cNvSpPr>
          <p:nvPr/>
        </p:nvSpPr>
        <p:spPr bwMode="auto">
          <a:xfrm>
            <a:off x="4980204" y="5006581"/>
            <a:ext cx="354653" cy="354652"/>
          </a:xfrm>
          <a:custGeom>
            <a:avLst/>
            <a:gdLst>
              <a:gd name="T0" fmla="*/ 169 w 176"/>
              <a:gd name="T1" fmla="*/ 77 h 176"/>
              <a:gd name="T2" fmla="*/ 155 w 176"/>
              <a:gd name="T3" fmla="*/ 70 h 176"/>
              <a:gd name="T4" fmla="*/ 169 w 176"/>
              <a:gd name="T5" fmla="*/ 63 h 176"/>
              <a:gd name="T6" fmla="*/ 169 w 176"/>
              <a:gd name="T7" fmla="*/ 41 h 176"/>
              <a:gd name="T8" fmla="*/ 93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3 w 176"/>
              <a:gd name="T35" fmla="*/ 175 h 176"/>
              <a:gd name="T36" fmla="*/ 169 w 176"/>
              <a:gd name="T37" fmla="*/ 135 h 176"/>
              <a:gd name="T38" fmla="*/ 169 w 176"/>
              <a:gd name="T39" fmla="*/ 113 h 176"/>
              <a:gd name="T40" fmla="*/ 155 w 176"/>
              <a:gd name="T41" fmla="*/ 106 h 176"/>
              <a:gd name="T42" fmla="*/ 169 w 176"/>
              <a:gd name="T43" fmla="*/ 99 h 176"/>
              <a:gd name="T44" fmla="*/ 10 w 176"/>
              <a:gd name="T45" fmla="*/ 56 h 176"/>
              <a:gd name="T46" fmla="*/ 8 w 176"/>
              <a:gd name="T47" fmla="*/ 52 h 176"/>
              <a:gd name="T48" fmla="*/ 10 w 176"/>
              <a:gd name="T49" fmla="*/ 48 h 176"/>
              <a:gd name="T50" fmla="*/ 86 w 176"/>
              <a:gd name="T51" fmla="*/ 9 h 176"/>
              <a:gd name="T52" fmla="*/ 89 w 176"/>
              <a:gd name="T53" fmla="*/ 9 h 176"/>
              <a:gd name="T54" fmla="*/ 165 w 176"/>
              <a:gd name="T55" fmla="*/ 48 h 176"/>
              <a:gd name="T56" fmla="*/ 168 w 176"/>
              <a:gd name="T57" fmla="*/ 52 h 176"/>
              <a:gd name="T58" fmla="*/ 165 w 176"/>
              <a:gd name="T59" fmla="*/ 56 h 176"/>
              <a:gd name="T60" fmla="*/ 89 w 176"/>
              <a:gd name="T61" fmla="*/ 95 h 176"/>
              <a:gd name="T62" fmla="*/ 86 w 176"/>
              <a:gd name="T63" fmla="*/ 95 h 176"/>
              <a:gd name="T64" fmla="*/ 10 w 176"/>
              <a:gd name="T65" fmla="*/ 56 h 176"/>
              <a:gd name="T66" fmla="*/ 165 w 176"/>
              <a:gd name="T67" fmla="*/ 121 h 176"/>
              <a:gd name="T68" fmla="*/ 165 w 176"/>
              <a:gd name="T69" fmla="*/ 127 h 176"/>
              <a:gd name="T70" fmla="*/ 89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3 w 176"/>
              <a:gd name="T85" fmla="*/ 139 h 176"/>
              <a:gd name="T86" fmla="*/ 147 w 176"/>
              <a:gd name="T87" fmla="*/ 111 h 176"/>
              <a:gd name="T88" fmla="*/ 165 w 176"/>
              <a:gd name="T89" fmla="*/ 91 h 176"/>
              <a:gd name="T90" fmla="*/ 89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3 w 176"/>
              <a:gd name="T105" fmla="*/ 103 h 176"/>
              <a:gd name="T106" fmla="*/ 147 w 176"/>
              <a:gd name="T107" fmla="*/ 75 h 176"/>
              <a:gd name="T108" fmla="*/ 165 w 176"/>
              <a:gd name="T109" fmla="*/ 85 h 176"/>
              <a:gd name="T110" fmla="*/ 165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69" y="77"/>
                </a:cubicBezTo>
                <a:cubicBezTo>
                  <a:pt x="169" y="77"/>
                  <a:pt x="169" y="77"/>
                  <a:pt x="169" y="77"/>
                </a:cubicBezTo>
                <a:cubicBezTo>
                  <a:pt x="155" y="70"/>
                  <a:pt x="155" y="70"/>
                  <a:pt x="155" y="70"/>
                </a:cubicBezTo>
                <a:cubicBezTo>
                  <a:pt x="169" y="63"/>
                  <a:pt x="169" y="63"/>
                  <a:pt x="169" y="63"/>
                </a:cubicBezTo>
                <a:cubicBezTo>
                  <a:pt x="169" y="63"/>
                  <a:pt x="169" y="63"/>
                  <a:pt x="169" y="63"/>
                </a:cubicBezTo>
                <a:cubicBezTo>
                  <a:pt x="173" y="61"/>
                  <a:pt x="176" y="57"/>
                  <a:pt x="176" y="52"/>
                </a:cubicBezTo>
                <a:cubicBezTo>
                  <a:pt x="176" y="47"/>
                  <a:pt x="173" y="43"/>
                  <a:pt x="169" y="41"/>
                </a:cubicBezTo>
                <a:cubicBezTo>
                  <a:pt x="169" y="41"/>
                  <a:pt x="169" y="41"/>
                  <a:pt x="169" y="41"/>
                </a:cubicBezTo>
                <a:cubicBezTo>
                  <a:pt x="93" y="1"/>
                  <a:pt x="93" y="1"/>
                  <a:pt x="93" y="1"/>
                </a:cubicBezTo>
                <a:cubicBezTo>
                  <a:pt x="93" y="1"/>
                  <a:pt x="93" y="1"/>
                  <a:pt x="93" y="1"/>
                </a:cubicBezTo>
                <a:cubicBezTo>
                  <a:pt x="91"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2" y="43"/>
                  <a:pt x="0" y="47"/>
                  <a:pt x="0" y="52"/>
                </a:cubicBezTo>
                <a:cubicBezTo>
                  <a:pt x="0" y="57"/>
                  <a:pt x="2" y="61"/>
                  <a:pt x="6" y="63"/>
                </a:cubicBezTo>
                <a:cubicBezTo>
                  <a:pt x="6" y="63"/>
                  <a:pt x="6" y="63"/>
                  <a:pt x="6" y="63"/>
                </a:cubicBezTo>
                <a:cubicBezTo>
                  <a:pt x="20" y="70"/>
                  <a:pt x="20" y="70"/>
                  <a:pt x="20" y="70"/>
                </a:cubicBezTo>
                <a:cubicBezTo>
                  <a:pt x="6" y="77"/>
                  <a:pt x="6" y="77"/>
                  <a:pt x="6" y="77"/>
                </a:cubicBezTo>
                <a:cubicBezTo>
                  <a:pt x="6" y="77"/>
                  <a:pt x="6" y="77"/>
                  <a:pt x="6" y="77"/>
                </a:cubicBezTo>
                <a:cubicBezTo>
                  <a:pt x="2" y="79"/>
                  <a:pt x="0" y="83"/>
                  <a:pt x="0" y="88"/>
                </a:cubicBezTo>
                <a:cubicBezTo>
                  <a:pt x="0" y="93"/>
                  <a:pt x="2"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2" y="115"/>
                  <a:pt x="0" y="119"/>
                  <a:pt x="0" y="124"/>
                </a:cubicBezTo>
                <a:cubicBezTo>
                  <a:pt x="0" y="129"/>
                  <a:pt x="2"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1" y="175"/>
                  <a:pt x="93" y="175"/>
                </a:cubicBezTo>
                <a:cubicBezTo>
                  <a:pt x="93" y="175"/>
                  <a:pt x="93" y="175"/>
                  <a:pt x="93" y="175"/>
                </a:cubicBezTo>
                <a:cubicBezTo>
                  <a:pt x="169" y="135"/>
                  <a:pt x="169" y="135"/>
                  <a:pt x="169" y="135"/>
                </a:cubicBezTo>
                <a:cubicBezTo>
                  <a:pt x="169" y="135"/>
                  <a:pt x="169" y="135"/>
                  <a:pt x="169" y="135"/>
                </a:cubicBezTo>
                <a:cubicBezTo>
                  <a:pt x="173" y="133"/>
                  <a:pt x="176" y="129"/>
                  <a:pt x="176" y="124"/>
                </a:cubicBezTo>
                <a:cubicBezTo>
                  <a:pt x="176" y="119"/>
                  <a:pt x="173" y="115"/>
                  <a:pt x="169" y="113"/>
                </a:cubicBezTo>
                <a:cubicBezTo>
                  <a:pt x="169" y="113"/>
                  <a:pt x="169" y="113"/>
                  <a:pt x="169" y="113"/>
                </a:cubicBezTo>
                <a:cubicBezTo>
                  <a:pt x="155" y="106"/>
                  <a:pt x="155" y="106"/>
                  <a:pt x="155" y="106"/>
                </a:cubicBezTo>
                <a:cubicBezTo>
                  <a:pt x="169" y="99"/>
                  <a:pt x="169" y="99"/>
                  <a:pt x="169" y="99"/>
                </a:cubicBezTo>
                <a:cubicBezTo>
                  <a:pt x="169" y="99"/>
                  <a:pt x="169" y="99"/>
                  <a:pt x="169" y="99"/>
                </a:cubicBezTo>
                <a:cubicBezTo>
                  <a:pt x="173" y="97"/>
                  <a:pt x="176" y="93"/>
                  <a:pt x="176" y="88"/>
                </a:cubicBezTo>
                <a:moveTo>
                  <a:pt x="10" y="56"/>
                </a:moveTo>
                <a:cubicBezTo>
                  <a:pt x="10" y="55"/>
                  <a:pt x="10" y="55"/>
                  <a:pt x="10" y="55"/>
                </a:cubicBezTo>
                <a:cubicBezTo>
                  <a:pt x="8" y="55"/>
                  <a:pt x="8" y="54"/>
                  <a:pt x="8" y="52"/>
                </a:cubicBezTo>
                <a:cubicBezTo>
                  <a:pt x="8" y="50"/>
                  <a:pt x="8" y="49"/>
                  <a:pt x="10" y="49"/>
                </a:cubicBezTo>
                <a:cubicBezTo>
                  <a:pt x="10" y="48"/>
                  <a:pt x="10" y="48"/>
                  <a:pt x="10" y="48"/>
                </a:cubicBezTo>
                <a:cubicBezTo>
                  <a:pt x="86" y="8"/>
                  <a:pt x="86" y="8"/>
                  <a:pt x="86" y="8"/>
                </a:cubicBezTo>
                <a:cubicBezTo>
                  <a:pt x="86" y="9"/>
                  <a:pt x="86" y="9"/>
                  <a:pt x="86" y="9"/>
                </a:cubicBezTo>
                <a:cubicBezTo>
                  <a:pt x="86" y="8"/>
                  <a:pt x="87" y="8"/>
                  <a:pt x="88" y="8"/>
                </a:cubicBezTo>
                <a:cubicBezTo>
                  <a:pt x="88" y="8"/>
                  <a:pt x="89" y="8"/>
                  <a:pt x="89" y="9"/>
                </a:cubicBezTo>
                <a:cubicBezTo>
                  <a:pt x="89" y="8"/>
                  <a:pt x="89" y="8"/>
                  <a:pt x="89" y="8"/>
                </a:cubicBezTo>
                <a:cubicBezTo>
                  <a:pt x="165" y="48"/>
                  <a:pt x="165" y="48"/>
                  <a:pt x="165" y="48"/>
                </a:cubicBezTo>
                <a:cubicBezTo>
                  <a:pt x="165" y="49"/>
                  <a:pt x="165" y="49"/>
                  <a:pt x="165" y="49"/>
                </a:cubicBezTo>
                <a:cubicBezTo>
                  <a:pt x="167" y="49"/>
                  <a:pt x="168" y="50"/>
                  <a:pt x="168" y="52"/>
                </a:cubicBezTo>
                <a:cubicBezTo>
                  <a:pt x="168" y="54"/>
                  <a:pt x="167" y="55"/>
                  <a:pt x="165" y="55"/>
                </a:cubicBezTo>
                <a:cubicBezTo>
                  <a:pt x="165" y="56"/>
                  <a:pt x="165" y="56"/>
                  <a:pt x="165" y="56"/>
                </a:cubicBezTo>
                <a:cubicBezTo>
                  <a:pt x="89" y="96"/>
                  <a:pt x="89" y="96"/>
                  <a:pt x="89" y="96"/>
                </a:cubicBezTo>
                <a:cubicBezTo>
                  <a:pt x="89" y="95"/>
                  <a:pt x="89" y="95"/>
                  <a:pt x="89" y="95"/>
                </a:cubicBezTo>
                <a:cubicBezTo>
                  <a:pt x="89" y="96"/>
                  <a:pt x="88" y="96"/>
                  <a:pt x="88" y="96"/>
                </a:cubicBezTo>
                <a:cubicBezTo>
                  <a:pt x="87" y="96"/>
                  <a:pt x="86" y="96"/>
                  <a:pt x="86" y="95"/>
                </a:cubicBezTo>
                <a:cubicBezTo>
                  <a:pt x="86" y="96"/>
                  <a:pt x="86" y="96"/>
                  <a:pt x="86" y="96"/>
                </a:cubicBezTo>
                <a:lnTo>
                  <a:pt x="10" y="56"/>
                </a:lnTo>
                <a:close/>
                <a:moveTo>
                  <a:pt x="165" y="120"/>
                </a:moveTo>
                <a:cubicBezTo>
                  <a:pt x="165" y="121"/>
                  <a:pt x="165" y="121"/>
                  <a:pt x="165" y="121"/>
                </a:cubicBezTo>
                <a:cubicBezTo>
                  <a:pt x="167" y="121"/>
                  <a:pt x="168" y="122"/>
                  <a:pt x="168" y="124"/>
                </a:cubicBezTo>
                <a:cubicBezTo>
                  <a:pt x="168" y="126"/>
                  <a:pt x="167" y="127"/>
                  <a:pt x="165" y="127"/>
                </a:cubicBezTo>
                <a:cubicBezTo>
                  <a:pt x="165" y="128"/>
                  <a:pt x="165" y="128"/>
                  <a:pt x="165" y="128"/>
                </a:cubicBezTo>
                <a:cubicBezTo>
                  <a:pt x="89" y="168"/>
                  <a:pt x="89" y="168"/>
                  <a:pt x="89" y="168"/>
                </a:cubicBezTo>
                <a:cubicBezTo>
                  <a:pt x="89" y="167"/>
                  <a:pt x="89" y="167"/>
                  <a:pt x="89" y="167"/>
                </a:cubicBezTo>
                <a:cubicBezTo>
                  <a:pt x="89" y="168"/>
                  <a:pt x="88" y="168"/>
                  <a:pt x="88" y="168"/>
                </a:cubicBezTo>
                <a:cubicBezTo>
                  <a:pt x="87" y="168"/>
                  <a:pt x="86" y="168"/>
                  <a:pt x="86" y="167"/>
                </a:cubicBezTo>
                <a:cubicBezTo>
                  <a:pt x="86" y="168"/>
                  <a:pt x="86" y="168"/>
                  <a:pt x="86" y="168"/>
                </a:cubicBezTo>
                <a:cubicBezTo>
                  <a:pt x="10" y="128"/>
                  <a:pt x="10" y="128"/>
                  <a:pt x="10" y="128"/>
                </a:cubicBezTo>
                <a:cubicBezTo>
                  <a:pt x="10" y="127"/>
                  <a:pt x="10" y="127"/>
                  <a:pt x="10" y="127"/>
                </a:cubicBezTo>
                <a:cubicBezTo>
                  <a:pt x="8" y="127"/>
                  <a:pt x="8" y="126"/>
                  <a:pt x="8" y="124"/>
                </a:cubicBezTo>
                <a:cubicBezTo>
                  <a:pt x="8" y="122"/>
                  <a:pt x="8"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1" y="139"/>
                  <a:pt x="93" y="139"/>
                </a:cubicBezTo>
                <a:cubicBezTo>
                  <a:pt x="93" y="139"/>
                  <a:pt x="93" y="139"/>
                  <a:pt x="93" y="139"/>
                </a:cubicBezTo>
                <a:cubicBezTo>
                  <a:pt x="147" y="111"/>
                  <a:pt x="147" y="111"/>
                  <a:pt x="147" y="111"/>
                </a:cubicBezTo>
                <a:lnTo>
                  <a:pt x="165" y="120"/>
                </a:lnTo>
                <a:close/>
                <a:moveTo>
                  <a:pt x="165" y="91"/>
                </a:moveTo>
                <a:cubicBezTo>
                  <a:pt x="165" y="92"/>
                  <a:pt x="165" y="92"/>
                  <a:pt x="165" y="92"/>
                </a:cubicBezTo>
                <a:cubicBezTo>
                  <a:pt x="89" y="132"/>
                  <a:pt x="89" y="132"/>
                  <a:pt x="89" y="132"/>
                </a:cubicBezTo>
                <a:cubicBezTo>
                  <a:pt x="89" y="131"/>
                  <a:pt x="89" y="131"/>
                  <a:pt x="89" y="131"/>
                </a:cubicBezTo>
                <a:cubicBezTo>
                  <a:pt x="89" y="132"/>
                  <a:pt x="88" y="132"/>
                  <a:pt x="88" y="132"/>
                </a:cubicBezTo>
                <a:cubicBezTo>
                  <a:pt x="87" y="132"/>
                  <a:pt x="86" y="132"/>
                  <a:pt x="86" y="131"/>
                </a:cubicBezTo>
                <a:cubicBezTo>
                  <a:pt x="86" y="132"/>
                  <a:pt x="86" y="132"/>
                  <a:pt x="86" y="132"/>
                </a:cubicBezTo>
                <a:cubicBezTo>
                  <a:pt x="10" y="92"/>
                  <a:pt x="10" y="92"/>
                  <a:pt x="10" y="92"/>
                </a:cubicBezTo>
                <a:cubicBezTo>
                  <a:pt x="10" y="91"/>
                  <a:pt x="10" y="91"/>
                  <a:pt x="10" y="91"/>
                </a:cubicBezTo>
                <a:cubicBezTo>
                  <a:pt x="8" y="91"/>
                  <a:pt x="8" y="90"/>
                  <a:pt x="8" y="88"/>
                </a:cubicBezTo>
                <a:cubicBezTo>
                  <a:pt x="8" y="86"/>
                  <a:pt x="8"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1" y="103"/>
                  <a:pt x="93" y="103"/>
                </a:cubicBezTo>
                <a:cubicBezTo>
                  <a:pt x="93" y="103"/>
                  <a:pt x="93" y="103"/>
                  <a:pt x="93" y="103"/>
                </a:cubicBezTo>
                <a:cubicBezTo>
                  <a:pt x="147" y="75"/>
                  <a:pt x="147" y="75"/>
                  <a:pt x="147" y="75"/>
                </a:cubicBezTo>
                <a:cubicBezTo>
                  <a:pt x="165" y="84"/>
                  <a:pt x="165" y="84"/>
                  <a:pt x="165" y="84"/>
                </a:cubicBezTo>
                <a:cubicBezTo>
                  <a:pt x="165" y="85"/>
                  <a:pt x="165" y="85"/>
                  <a:pt x="165" y="85"/>
                </a:cubicBezTo>
                <a:cubicBezTo>
                  <a:pt x="167" y="85"/>
                  <a:pt x="168" y="86"/>
                  <a:pt x="168" y="88"/>
                </a:cubicBezTo>
                <a:cubicBezTo>
                  <a:pt x="168" y="90"/>
                  <a:pt x="167" y="91"/>
                  <a:pt x="165" y="9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2">
            <a:extLst>
              <a:ext uri="{FF2B5EF4-FFF2-40B4-BE49-F238E27FC236}">
                <a16:creationId xmlns:a16="http://schemas.microsoft.com/office/drawing/2014/main" id="{F80F304C-19F0-48D2-BA8B-A1558A6E95E8}"/>
              </a:ext>
            </a:extLst>
          </p:cNvPr>
          <p:cNvSpPr>
            <a:spLocks noEditPoints="1"/>
          </p:cNvSpPr>
          <p:nvPr/>
        </p:nvSpPr>
        <p:spPr bwMode="auto">
          <a:xfrm>
            <a:off x="1934178" y="5622123"/>
            <a:ext cx="355836" cy="290816"/>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2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6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4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6" y="80"/>
                  <a:pt x="16" y="91"/>
                  <a:pt x="16" y="104"/>
                </a:cubicBezTo>
                <a:cubicBezTo>
                  <a:pt x="16" y="106"/>
                  <a:pt x="17"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2" y="80"/>
                  <a:pt x="112" y="91"/>
                  <a:pt x="112" y="104"/>
                </a:cubicBezTo>
                <a:cubicBezTo>
                  <a:pt x="112" y="106"/>
                  <a:pt x="113"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1" y="87"/>
                </a:moveTo>
                <a:cubicBezTo>
                  <a:pt x="142" y="16"/>
                  <a:pt x="142" y="16"/>
                  <a:pt x="142" y="16"/>
                </a:cubicBezTo>
                <a:cubicBezTo>
                  <a:pt x="142" y="16"/>
                  <a:pt x="142" y="16"/>
                  <a:pt x="142" y="16"/>
                </a:cubicBezTo>
                <a:cubicBezTo>
                  <a:pt x="139" y="7"/>
                  <a:pt x="130" y="0"/>
                  <a:pt x="120" y="0"/>
                </a:cubicBezTo>
                <a:cubicBezTo>
                  <a:pt x="106" y="0"/>
                  <a:pt x="96" y="11"/>
                  <a:pt x="96" y="24"/>
                </a:cubicBezTo>
                <a:cubicBezTo>
                  <a:pt x="80" y="24"/>
                  <a:pt x="80" y="24"/>
                  <a:pt x="80" y="24"/>
                </a:cubicBezTo>
                <a:cubicBezTo>
                  <a:pt x="80" y="11"/>
                  <a:pt x="69" y="0"/>
                  <a:pt x="56" y="0"/>
                </a:cubicBezTo>
                <a:cubicBezTo>
                  <a:pt x="45" y="0"/>
                  <a:pt x="36" y="7"/>
                  <a:pt x="33" y="16"/>
                </a:cubicBezTo>
                <a:cubicBezTo>
                  <a:pt x="33" y="16"/>
                  <a:pt x="33" y="16"/>
                  <a:pt x="33" y="16"/>
                </a:cubicBezTo>
                <a:cubicBezTo>
                  <a:pt x="4" y="87"/>
                  <a:pt x="4" y="87"/>
                  <a:pt x="4" y="87"/>
                </a:cubicBezTo>
                <a:cubicBezTo>
                  <a:pt x="1" y="92"/>
                  <a:pt x="0" y="98"/>
                  <a:pt x="0" y="104"/>
                </a:cubicBezTo>
                <a:cubicBezTo>
                  <a:pt x="0" y="126"/>
                  <a:pt x="17" y="144"/>
                  <a:pt x="40" y="144"/>
                </a:cubicBezTo>
                <a:cubicBezTo>
                  <a:pt x="59" y="144"/>
                  <a:pt x="75" y="130"/>
                  <a:pt x="79" y="112"/>
                </a:cubicBezTo>
                <a:cubicBezTo>
                  <a:pt x="96" y="112"/>
                  <a:pt x="96" y="112"/>
                  <a:pt x="96" y="112"/>
                </a:cubicBezTo>
                <a:cubicBezTo>
                  <a:pt x="100" y="130"/>
                  <a:pt x="116" y="144"/>
                  <a:pt x="136" y="144"/>
                </a:cubicBezTo>
                <a:cubicBezTo>
                  <a:pt x="158" y="144"/>
                  <a:pt x="176" y="126"/>
                  <a:pt x="176" y="104"/>
                </a:cubicBezTo>
                <a:cubicBezTo>
                  <a:pt x="176" y="98"/>
                  <a:pt x="174" y="92"/>
                  <a:pt x="171" y="87"/>
                </a:cubicBezTo>
                <a:moveTo>
                  <a:pt x="40" y="136"/>
                </a:moveTo>
                <a:cubicBezTo>
                  <a:pt x="22" y="136"/>
                  <a:pt x="8" y="122"/>
                  <a:pt x="8" y="104"/>
                </a:cubicBezTo>
                <a:cubicBezTo>
                  <a:pt x="8" y="86"/>
                  <a:pt x="22" y="72"/>
                  <a:pt x="40" y="72"/>
                </a:cubicBezTo>
                <a:cubicBezTo>
                  <a:pt x="57" y="72"/>
                  <a:pt x="72" y="86"/>
                  <a:pt x="72" y="104"/>
                </a:cubicBezTo>
                <a:cubicBezTo>
                  <a:pt x="72" y="122"/>
                  <a:pt x="57" y="136"/>
                  <a:pt x="40" y="136"/>
                </a:cubicBezTo>
                <a:moveTo>
                  <a:pt x="72" y="80"/>
                </a:moveTo>
                <a:cubicBezTo>
                  <a:pt x="64" y="70"/>
                  <a:pt x="53" y="64"/>
                  <a:pt x="40" y="64"/>
                </a:cubicBezTo>
                <a:cubicBezTo>
                  <a:pt x="32" y="64"/>
                  <a:pt x="25" y="66"/>
                  <a:pt x="19" y="69"/>
                </a:cubicBezTo>
                <a:cubicBezTo>
                  <a:pt x="41" y="17"/>
                  <a:pt x="41" y="17"/>
                  <a:pt x="41" y="17"/>
                </a:cubicBezTo>
                <a:cubicBezTo>
                  <a:pt x="41" y="17"/>
                  <a:pt x="41" y="17"/>
                  <a:pt x="41" y="17"/>
                </a:cubicBezTo>
                <a:cubicBezTo>
                  <a:pt x="44" y="12"/>
                  <a:pt x="49" y="8"/>
                  <a:pt x="56" y="8"/>
                </a:cubicBezTo>
                <a:cubicBezTo>
                  <a:pt x="64" y="8"/>
                  <a:pt x="71" y="14"/>
                  <a:pt x="71"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4" y="14"/>
                  <a:pt x="111" y="8"/>
                  <a:pt x="120" y="8"/>
                </a:cubicBezTo>
                <a:cubicBezTo>
                  <a:pt x="126" y="8"/>
                  <a:pt x="132" y="12"/>
                  <a:pt x="134" y="17"/>
                </a:cubicBezTo>
                <a:cubicBezTo>
                  <a:pt x="134" y="17"/>
                  <a:pt x="134" y="17"/>
                  <a:pt x="134" y="17"/>
                </a:cubicBezTo>
                <a:cubicBezTo>
                  <a:pt x="156" y="69"/>
                  <a:pt x="156" y="69"/>
                  <a:pt x="156" y="69"/>
                </a:cubicBezTo>
                <a:cubicBezTo>
                  <a:pt x="150" y="66"/>
                  <a:pt x="143" y="64"/>
                  <a:pt x="136" y="64"/>
                </a:cubicBezTo>
                <a:cubicBezTo>
                  <a:pt x="122" y="64"/>
                  <a:pt x="111" y="70"/>
                  <a:pt x="104" y="80"/>
                </a:cubicBezTo>
                <a:lnTo>
                  <a:pt x="104" y="23"/>
                </a:lnTo>
                <a:close/>
                <a:moveTo>
                  <a:pt x="136" y="136"/>
                </a:moveTo>
                <a:cubicBezTo>
                  <a:pt x="118" y="136"/>
                  <a:pt x="104" y="122"/>
                  <a:pt x="104" y="104"/>
                </a:cubicBezTo>
                <a:cubicBezTo>
                  <a:pt x="104" y="86"/>
                  <a:pt x="118" y="72"/>
                  <a:pt x="136" y="72"/>
                </a:cubicBezTo>
                <a:cubicBezTo>
                  <a:pt x="153" y="72"/>
                  <a:pt x="168" y="86"/>
                  <a:pt x="168" y="104"/>
                </a:cubicBezTo>
                <a:cubicBezTo>
                  <a:pt x="168" y="122"/>
                  <a:pt x="153" y="136"/>
                  <a:pt x="136"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3">
            <a:extLst>
              <a:ext uri="{FF2B5EF4-FFF2-40B4-BE49-F238E27FC236}">
                <a16:creationId xmlns:a16="http://schemas.microsoft.com/office/drawing/2014/main" id="{9B497866-E2AC-430C-9DAA-38A40BF3C708}"/>
              </a:ext>
            </a:extLst>
          </p:cNvPr>
          <p:cNvSpPr>
            <a:spLocks noEditPoints="1"/>
          </p:cNvSpPr>
          <p:nvPr/>
        </p:nvSpPr>
        <p:spPr bwMode="auto">
          <a:xfrm>
            <a:off x="2582806" y="5597889"/>
            <a:ext cx="364110" cy="339285"/>
          </a:xfrm>
          <a:custGeom>
            <a:avLst/>
            <a:gdLst>
              <a:gd name="T0" fmla="*/ 39 w 180"/>
              <a:gd name="T1" fmla="*/ 24 h 168"/>
              <a:gd name="T2" fmla="*/ 32 w 180"/>
              <a:gd name="T3" fmla="*/ 46 h 168"/>
              <a:gd name="T4" fmla="*/ 55 w 180"/>
              <a:gd name="T5" fmla="*/ 43 h 168"/>
              <a:gd name="T6" fmla="*/ 42 w 180"/>
              <a:gd name="T7" fmla="*/ 40 h 168"/>
              <a:gd name="T8" fmla="*/ 33 w 180"/>
              <a:gd name="T9" fmla="*/ 36 h 168"/>
              <a:gd name="T10" fmla="*/ 39 w 180"/>
              <a:gd name="T11" fmla="*/ 32 h 168"/>
              <a:gd name="T12" fmla="*/ 49 w 180"/>
              <a:gd name="T13" fmla="*/ 38 h 168"/>
              <a:gd name="T14" fmla="*/ 180 w 180"/>
              <a:gd name="T15" fmla="*/ 32 h 168"/>
              <a:gd name="T16" fmla="*/ 156 w 180"/>
              <a:gd name="T17" fmla="*/ 16 h 168"/>
              <a:gd name="T18" fmla="*/ 68 w 180"/>
              <a:gd name="T19" fmla="*/ 61 h 168"/>
              <a:gd name="T20" fmla="*/ 54 w 180"/>
              <a:gd name="T21" fmla="*/ 8 h 168"/>
              <a:gd name="T22" fmla="*/ 19 w 180"/>
              <a:gd name="T23" fmla="*/ 62 h 168"/>
              <a:gd name="T24" fmla="*/ 19 w 180"/>
              <a:gd name="T25" fmla="*/ 106 h 168"/>
              <a:gd name="T26" fmla="*/ 54 w 180"/>
              <a:gd name="T27" fmla="*/ 160 h 168"/>
              <a:gd name="T28" fmla="*/ 68 w 180"/>
              <a:gd name="T29" fmla="*/ 107 h 168"/>
              <a:gd name="T30" fmla="*/ 156 w 180"/>
              <a:gd name="T31" fmla="*/ 152 h 168"/>
              <a:gd name="T32" fmla="*/ 180 w 180"/>
              <a:gd name="T33" fmla="*/ 136 h 168"/>
              <a:gd name="T34" fmla="*/ 180 w 180"/>
              <a:gd name="T35" fmla="*/ 32 h 168"/>
              <a:gd name="T36" fmla="*/ 16 w 180"/>
              <a:gd name="T37" fmla="*/ 24 h 168"/>
              <a:gd name="T38" fmla="*/ 66 w 180"/>
              <a:gd name="T39" fmla="*/ 50 h 168"/>
              <a:gd name="T40" fmla="*/ 42 w 180"/>
              <a:gd name="T41" fmla="*/ 68 h 168"/>
              <a:gd name="T42" fmla="*/ 69 w 180"/>
              <a:gd name="T43" fmla="*/ 72 h 168"/>
              <a:gd name="T44" fmla="*/ 42 w 180"/>
              <a:gd name="T45" fmla="*/ 68 h 168"/>
              <a:gd name="T46" fmla="*/ 16 w 180"/>
              <a:gd name="T47" fmla="*/ 144 h 168"/>
              <a:gd name="T48" fmla="*/ 66 w 180"/>
              <a:gd name="T49" fmla="*/ 118 h 168"/>
              <a:gd name="T50" fmla="*/ 60 w 180"/>
              <a:gd name="T51" fmla="*/ 103 h 168"/>
              <a:gd name="T52" fmla="*/ 156 w 180"/>
              <a:gd name="T53" fmla="*/ 24 h 168"/>
              <a:gd name="T54" fmla="*/ 60 w 180"/>
              <a:gd name="T55" fmla="*/ 103 h 168"/>
              <a:gd name="T56" fmla="*/ 156 w 180"/>
              <a:gd name="T57" fmla="*/ 144 h 168"/>
              <a:gd name="T58" fmla="*/ 95 w 180"/>
              <a:gd name="T59" fmla="*/ 89 h 168"/>
              <a:gd name="T60" fmla="*/ 42 w 180"/>
              <a:gd name="T61" fmla="*/ 120 h 168"/>
              <a:gd name="T62" fmla="*/ 27 w 180"/>
              <a:gd name="T63" fmla="*/ 138 h 168"/>
              <a:gd name="T64" fmla="*/ 47 w 180"/>
              <a:gd name="T65" fmla="*/ 143 h 168"/>
              <a:gd name="T66" fmla="*/ 42 w 180"/>
              <a:gd name="T67" fmla="*/ 120 h 168"/>
              <a:gd name="T68" fmla="*/ 39 w 180"/>
              <a:gd name="T69" fmla="*/ 136 h 168"/>
              <a:gd name="T70" fmla="*/ 33 w 180"/>
              <a:gd name="T71" fmla="*/ 132 h 168"/>
              <a:gd name="T72" fmla="*/ 42 w 180"/>
              <a:gd name="T73" fmla="*/ 128 h 168"/>
              <a:gd name="T74" fmla="*/ 43 w 180"/>
              <a:gd name="T75" fmla="*/ 135 h 168"/>
              <a:gd name="T76" fmla="*/ 73 w 180"/>
              <a:gd name="T77" fmla="*/ 84 h 168"/>
              <a:gd name="T78" fmla="*/ 81 w 180"/>
              <a:gd name="T7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68">
                <a:moveTo>
                  <a:pt x="47" y="25"/>
                </a:moveTo>
                <a:cubicBezTo>
                  <a:pt x="44" y="24"/>
                  <a:pt x="42" y="24"/>
                  <a:pt x="39" y="24"/>
                </a:cubicBezTo>
                <a:cubicBezTo>
                  <a:pt x="34" y="24"/>
                  <a:pt x="29" y="26"/>
                  <a:pt x="27" y="30"/>
                </a:cubicBezTo>
                <a:cubicBezTo>
                  <a:pt x="22" y="35"/>
                  <a:pt x="25" y="43"/>
                  <a:pt x="32" y="46"/>
                </a:cubicBezTo>
                <a:cubicBezTo>
                  <a:pt x="35" y="47"/>
                  <a:pt x="38" y="48"/>
                  <a:pt x="42" y="48"/>
                </a:cubicBezTo>
                <a:cubicBezTo>
                  <a:pt x="47" y="48"/>
                  <a:pt x="53" y="46"/>
                  <a:pt x="55" y="43"/>
                </a:cubicBezTo>
                <a:cubicBezTo>
                  <a:pt x="59" y="37"/>
                  <a:pt x="54" y="29"/>
                  <a:pt x="47" y="25"/>
                </a:cubicBezTo>
                <a:moveTo>
                  <a:pt x="42" y="40"/>
                </a:moveTo>
                <a:cubicBezTo>
                  <a:pt x="40" y="40"/>
                  <a:pt x="37" y="39"/>
                  <a:pt x="35" y="39"/>
                </a:cubicBezTo>
                <a:cubicBezTo>
                  <a:pt x="34" y="38"/>
                  <a:pt x="33" y="37"/>
                  <a:pt x="33" y="36"/>
                </a:cubicBezTo>
                <a:cubicBezTo>
                  <a:pt x="32" y="36"/>
                  <a:pt x="32" y="35"/>
                  <a:pt x="33" y="34"/>
                </a:cubicBezTo>
                <a:cubicBezTo>
                  <a:pt x="34" y="33"/>
                  <a:pt x="37" y="32"/>
                  <a:pt x="39" y="32"/>
                </a:cubicBezTo>
                <a:cubicBezTo>
                  <a:pt x="41" y="32"/>
                  <a:pt x="42" y="32"/>
                  <a:pt x="43" y="33"/>
                </a:cubicBezTo>
                <a:cubicBezTo>
                  <a:pt x="46" y="34"/>
                  <a:pt x="48" y="37"/>
                  <a:pt x="49" y="38"/>
                </a:cubicBezTo>
                <a:cubicBezTo>
                  <a:pt x="48" y="39"/>
                  <a:pt x="46" y="40"/>
                  <a:pt x="42" y="40"/>
                </a:cubicBezTo>
                <a:moveTo>
                  <a:pt x="180" y="32"/>
                </a:moveTo>
                <a:cubicBezTo>
                  <a:pt x="180" y="23"/>
                  <a:pt x="165" y="16"/>
                  <a:pt x="156" y="16"/>
                </a:cubicBezTo>
                <a:cubicBezTo>
                  <a:pt x="156" y="16"/>
                  <a:pt x="156" y="16"/>
                  <a:pt x="156" y="16"/>
                </a:cubicBezTo>
                <a:cubicBezTo>
                  <a:pt x="150" y="16"/>
                  <a:pt x="148" y="17"/>
                  <a:pt x="76" y="67"/>
                </a:cubicBezTo>
                <a:cubicBezTo>
                  <a:pt x="68" y="61"/>
                  <a:pt x="68" y="61"/>
                  <a:pt x="68" y="61"/>
                </a:cubicBezTo>
                <a:cubicBezTo>
                  <a:pt x="70" y="59"/>
                  <a:pt x="72" y="57"/>
                  <a:pt x="74" y="55"/>
                </a:cubicBezTo>
                <a:cubicBezTo>
                  <a:pt x="83" y="40"/>
                  <a:pt x="70" y="17"/>
                  <a:pt x="54" y="8"/>
                </a:cubicBezTo>
                <a:cubicBezTo>
                  <a:pt x="38" y="0"/>
                  <a:pt x="18" y="5"/>
                  <a:pt x="9" y="20"/>
                </a:cubicBezTo>
                <a:cubicBezTo>
                  <a:pt x="0" y="34"/>
                  <a:pt x="5" y="52"/>
                  <a:pt x="19" y="62"/>
                </a:cubicBezTo>
                <a:cubicBezTo>
                  <a:pt x="31" y="70"/>
                  <a:pt x="42" y="77"/>
                  <a:pt x="51" y="84"/>
                </a:cubicBezTo>
                <a:cubicBezTo>
                  <a:pt x="42" y="91"/>
                  <a:pt x="31" y="98"/>
                  <a:pt x="19" y="106"/>
                </a:cubicBezTo>
                <a:cubicBezTo>
                  <a:pt x="5" y="116"/>
                  <a:pt x="0" y="134"/>
                  <a:pt x="9" y="148"/>
                </a:cubicBezTo>
                <a:cubicBezTo>
                  <a:pt x="18" y="163"/>
                  <a:pt x="38" y="168"/>
                  <a:pt x="54" y="160"/>
                </a:cubicBezTo>
                <a:cubicBezTo>
                  <a:pt x="70" y="151"/>
                  <a:pt x="83" y="128"/>
                  <a:pt x="74" y="113"/>
                </a:cubicBezTo>
                <a:cubicBezTo>
                  <a:pt x="72" y="111"/>
                  <a:pt x="70" y="109"/>
                  <a:pt x="68" y="107"/>
                </a:cubicBezTo>
                <a:cubicBezTo>
                  <a:pt x="76" y="101"/>
                  <a:pt x="76" y="101"/>
                  <a:pt x="76" y="101"/>
                </a:cubicBezTo>
                <a:cubicBezTo>
                  <a:pt x="147" y="151"/>
                  <a:pt x="150" y="152"/>
                  <a:pt x="156" y="152"/>
                </a:cubicBezTo>
                <a:cubicBezTo>
                  <a:pt x="156" y="152"/>
                  <a:pt x="156" y="152"/>
                  <a:pt x="156" y="152"/>
                </a:cubicBezTo>
                <a:cubicBezTo>
                  <a:pt x="165" y="152"/>
                  <a:pt x="180" y="145"/>
                  <a:pt x="180" y="136"/>
                </a:cubicBezTo>
                <a:cubicBezTo>
                  <a:pt x="102" y="84"/>
                  <a:pt x="102" y="84"/>
                  <a:pt x="102" y="84"/>
                </a:cubicBezTo>
                <a:lnTo>
                  <a:pt x="180" y="32"/>
                </a:lnTo>
                <a:close/>
                <a:moveTo>
                  <a:pt x="25" y="56"/>
                </a:moveTo>
                <a:cubicBezTo>
                  <a:pt x="13" y="50"/>
                  <a:pt x="9" y="35"/>
                  <a:pt x="16" y="24"/>
                </a:cubicBezTo>
                <a:cubicBezTo>
                  <a:pt x="23" y="13"/>
                  <a:pt x="39" y="9"/>
                  <a:pt x="51" y="15"/>
                </a:cubicBezTo>
                <a:cubicBezTo>
                  <a:pt x="63" y="22"/>
                  <a:pt x="73" y="39"/>
                  <a:pt x="66" y="50"/>
                </a:cubicBezTo>
                <a:cubicBezTo>
                  <a:pt x="59" y="62"/>
                  <a:pt x="38" y="63"/>
                  <a:pt x="25" y="56"/>
                </a:cubicBezTo>
                <a:moveTo>
                  <a:pt x="42" y="68"/>
                </a:moveTo>
                <a:cubicBezTo>
                  <a:pt x="48" y="68"/>
                  <a:pt x="55" y="67"/>
                  <a:pt x="60" y="65"/>
                </a:cubicBezTo>
                <a:cubicBezTo>
                  <a:pt x="69" y="72"/>
                  <a:pt x="69" y="72"/>
                  <a:pt x="69" y="72"/>
                </a:cubicBezTo>
                <a:cubicBezTo>
                  <a:pt x="66" y="74"/>
                  <a:pt x="62" y="77"/>
                  <a:pt x="58" y="79"/>
                </a:cubicBezTo>
                <a:cubicBezTo>
                  <a:pt x="53" y="76"/>
                  <a:pt x="48" y="72"/>
                  <a:pt x="42" y="68"/>
                </a:cubicBezTo>
                <a:moveTo>
                  <a:pt x="51" y="153"/>
                </a:moveTo>
                <a:cubicBezTo>
                  <a:pt x="39" y="159"/>
                  <a:pt x="23" y="155"/>
                  <a:pt x="16" y="144"/>
                </a:cubicBezTo>
                <a:cubicBezTo>
                  <a:pt x="9" y="133"/>
                  <a:pt x="13" y="119"/>
                  <a:pt x="25" y="112"/>
                </a:cubicBezTo>
                <a:cubicBezTo>
                  <a:pt x="38" y="105"/>
                  <a:pt x="59" y="106"/>
                  <a:pt x="66" y="118"/>
                </a:cubicBezTo>
                <a:cubicBezTo>
                  <a:pt x="73" y="129"/>
                  <a:pt x="63" y="146"/>
                  <a:pt x="51" y="153"/>
                </a:cubicBezTo>
                <a:moveTo>
                  <a:pt x="60" y="103"/>
                </a:moveTo>
                <a:cubicBezTo>
                  <a:pt x="55" y="101"/>
                  <a:pt x="48" y="100"/>
                  <a:pt x="42" y="100"/>
                </a:cubicBezTo>
                <a:cubicBezTo>
                  <a:pt x="135" y="35"/>
                  <a:pt x="151" y="24"/>
                  <a:pt x="156" y="24"/>
                </a:cubicBezTo>
                <a:cubicBezTo>
                  <a:pt x="156" y="24"/>
                  <a:pt x="163" y="23"/>
                  <a:pt x="170" y="29"/>
                </a:cubicBezTo>
                <a:lnTo>
                  <a:pt x="60" y="103"/>
                </a:lnTo>
                <a:close/>
                <a:moveTo>
                  <a:pt x="170" y="139"/>
                </a:moveTo>
                <a:cubicBezTo>
                  <a:pt x="163" y="145"/>
                  <a:pt x="156" y="144"/>
                  <a:pt x="156" y="144"/>
                </a:cubicBezTo>
                <a:cubicBezTo>
                  <a:pt x="152" y="144"/>
                  <a:pt x="140" y="136"/>
                  <a:pt x="83" y="97"/>
                </a:cubicBezTo>
                <a:cubicBezTo>
                  <a:pt x="95" y="89"/>
                  <a:pt x="95" y="89"/>
                  <a:pt x="95" y="89"/>
                </a:cubicBezTo>
                <a:lnTo>
                  <a:pt x="170" y="139"/>
                </a:lnTo>
                <a:close/>
                <a:moveTo>
                  <a:pt x="42" y="120"/>
                </a:moveTo>
                <a:cubicBezTo>
                  <a:pt x="38" y="120"/>
                  <a:pt x="35" y="121"/>
                  <a:pt x="32" y="122"/>
                </a:cubicBezTo>
                <a:cubicBezTo>
                  <a:pt x="25" y="125"/>
                  <a:pt x="22" y="133"/>
                  <a:pt x="27" y="138"/>
                </a:cubicBezTo>
                <a:cubicBezTo>
                  <a:pt x="29" y="142"/>
                  <a:pt x="34" y="144"/>
                  <a:pt x="39" y="144"/>
                </a:cubicBezTo>
                <a:cubicBezTo>
                  <a:pt x="42" y="144"/>
                  <a:pt x="44" y="144"/>
                  <a:pt x="47" y="143"/>
                </a:cubicBezTo>
                <a:cubicBezTo>
                  <a:pt x="54" y="139"/>
                  <a:pt x="59" y="131"/>
                  <a:pt x="55" y="125"/>
                </a:cubicBezTo>
                <a:cubicBezTo>
                  <a:pt x="53" y="122"/>
                  <a:pt x="47" y="120"/>
                  <a:pt x="42" y="120"/>
                </a:cubicBezTo>
                <a:moveTo>
                  <a:pt x="43" y="135"/>
                </a:moveTo>
                <a:cubicBezTo>
                  <a:pt x="42" y="136"/>
                  <a:pt x="41" y="136"/>
                  <a:pt x="39" y="136"/>
                </a:cubicBezTo>
                <a:cubicBezTo>
                  <a:pt x="37" y="136"/>
                  <a:pt x="34" y="135"/>
                  <a:pt x="33" y="134"/>
                </a:cubicBezTo>
                <a:cubicBezTo>
                  <a:pt x="32" y="133"/>
                  <a:pt x="32" y="132"/>
                  <a:pt x="33" y="132"/>
                </a:cubicBezTo>
                <a:cubicBezTo>
                  <a:pt x="33" y="131"/>
                  <a:pt x="34" y="130"/>
                  <a:pt x="35" y="129"/>
                </a:cubicBezTo>
                <a:cubicBezTo>
                  <a:pt x="37" y="129"/>
                  <a:pt x="40" y="128"/>
                  <a:pt x="42" y="128"/>
                </a:cubicBezTo>
                <a:cubicBezTo>
                  <a:pt x="46" y="128"/>
                  <a:pt x="48" y="129"/>
                  <a:pt x="49" y="130"/>
                </a:cubicBezTo>
                <a:cubicBezTo>
                  <a:pt x="48" y="131"/>
                  <a:pt x="46" y="134"/>
                  <a:pt x="43" y="135"/>
                </a:cubicBezTo>
                <a:moveTo>
                  <a:pt x="77" y="80"/>
                </a:moveTo>
                <a:cubicBezTo>
                  <a:pt x="74" y="80"/>
                  <a:pt x="73" y="82"/>
                  <a:pt x="73" y="84"/>
                </a:cubicBezTo>
                <a:cubicBezTo>
                  <a:pt x="73" y="86"/>
                  <a:pt x="74" y="88"/>
                  <a:pt x="77" y="88"/>
                </a:cubicBezTo>
                <a:cubicBezTo>
                  <a:pt x="79" y="88"/>
                  <a:pt x="81" y="86"/>
                  <a:pt x="81" y="84"/>
                </a:cubicBezTo>
                <a:cubicBezTo>
                  <a:pt x="81" y="82"/>
                  <a:pt x="79" y="80"/>
                  <a:pt x="77" y="8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4">
            <a:extLst>
              <a:ext uri="{FF2B5EF4-FFF2-40B4-BE49-F238E27FC236}">
                <a16:creationId xmlns:a16="http://schemas.microsoft.com/office/drawing/2014/main" id="{1F14F5DE-A359-4D84-A4D3-63177DCCC932}"/>
              </a:ext>
            </a:extLst>
          </p:cNvPr>
          <p:cNvSpPr>
            <a:spLocks noEditPoints="1"/>
          </p:cNvSpPr>
          <p:nvPr/>
        </p:nvSpPr>
        <p:spPr bwMode="auto">
          <a:xfrm>
            <a:off x="3239708" y="5590205"/>
            <a:ext cx="362928" cy="354652"/>
          </a:xfrm>
          <a:custGeom>
            <a:avLst/>
            <a:gdLst>
              <a:gd name="T0" fmla="*/ 0 w 180"/>
              <a:gd name="T1" fmla="*/ 176 h 176"/>
              <a:gd name="T2" fmla="*/ 73 w 180"/>
              <a:gd name="T3" fmla="*/ 145 h 176"/>
              <a:gd name="T4" fmla="*/ 14 w 180"/>
              <a:gd name="T5" fmla="*/ 162 h 176"/>
              <a:gd name="T6" fmla="*/ 36 w 180"/>
              <a:gd name="T7" fmla="*/ 136 h 176"/>
              <a:gd name="T8" fmla="*/ 14 w 180"/>
              <a:gd name="T9" fmla="*/ 162 h 176"/>
              <a:gd name="T10" fmla="*/ 168 w 180"/>
              <a:gd name="T11" fmla="*/ 0 h 176"/>
              <a:gd name="T12" fmla="*/ 55 w 180"/>
              <a:gd name="T13" fmla="*/ 64 h 176"/>
              <a:gd name="T14" fmla="*/ 40 w 180"/>
              <a:gd name="T15" fmla="*/ 98 h 176"/>
              <a:gd name="T16" fmla="*/ 71 w 180"/>
              <a:gd name="T17" fmla="*/ 136 h 176"/>
              <a:gd name="T18" fmla="*/ 89 w 180"/>
              <a:gd name="T19" fmla="*/ 166 h 176"/>
              <a:gd name="T20" fmla="*/ 140 w 180"/>
              <a:gd name="T21" fmla="*/ 92 h 176"/>
              <a:gd name="T22" fmla="*/ 104 w 180"/>
              <a:gd name="T23" fmla="*/ 119 h 176"/>
              <a:gd name="T24" fmla="*/ 85 w 180"/>
              <a:gd name="T25" fmla="*/ 131 h 176"/>
              <a:gd name="T26" fmla="*/ 76 w 180"/>
              <a:gd name="T27" fmla="*/ 128 h 176"/>
              <a:gd name="T28" fmla="*/ 55 w 180"/>
              <a:gd name="T29" fmla="*/ 121 h 176"/>
              <a:gd name="T30" fmla="*/ 44 w 180"/>
              <a:gd name="T31" fmla="*/ 91 h 176"/>
              <a:gd name="T32" fmla="*/ 57 w 180"/>
              <a:gd name="T33" fmla="*/ 72 h 176"/>
              <a:gd name="T34" fmla="*/ 104 w 180"/>
              <a:gd name="T35" fmla="*/ 118 h 176"/>
              <a:gd name="T36" fmla="*/ 134 w 180"/>
              <a:gd name="T37" fmla="*/ 87 h 176"/>
              <a:gd name="T38" fmla="*/ 109 w 180"/>
              <a:gd name="T39" fmla="*/ 112 h 176"/>
              <a:gd name="T40" fmla="*/ 82 w 180"/>
              <a:gd name="T41" fmla="*/ 49 h 176"/>
              <a:gd name="T42" fmla="*/ 168 w 180"/>
              <a:gd name="T43" fmla="*/ 8 h 176"/>
              <a:gd name="T44" fmla="*/ 132 w 180"/>
              <a:gd name="T45" fmla="*/ 56 h 176"/>
              <a:gd name="T46" fmla="*/ 132 w 180"/>
              <a:gd name="T47" fmla="*/ 32 h 176"/>
              <a:gd name="T48" fmla="*/ 132 w 180"/>
              <a:gd name="T49" fmla="*/ 56 h 176"/>
              <a:gd name="T50" fmla="*/ 136 w 180"/>
              <a:gd name="T51" fmla="*/ 44 h 176"/>
              <a:gd name="T52" fmla="*/ 128 w 180"/>
              <a:gd name="T53" fmla="*/ 44 h 176"/>
              <a:gd name="T54" fmla="*/ 108 w 180"/>
              <a:gd name="T55" fmla="*/ 96 h 176"/>
              <a:gd name="T56" fmla="*/ 108 w 180"/>
              <a:gd name="T57" fmla="*/ 88 h 176"/>
              <a:gd name="T58" fmla="*/ 108 w 180"/>
              <a:gd name="T59" fmla="*/ 96 h 176"/>
              <a:gd name="T60" fmla="*/ 80 w 180"/>
              <a:gd name="T61" fmla="*/ 68 h 176"/>
              <a:gd name="T62" fmla="*/ 88 w 180"/>
              <a:gd name="T63" fmla="*/ 68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31" y="98"/>
                </a:moveTo>
                <a:cubicBezTo>
                  <a:pt x="0" y="176"/>
                  <a:pt x="0" y="176"/>
                  <a:pt x="0" y="176"/>
                </a:cubicBezTo>
                <a:cubicBezTo>
                  <a:pt x="77" y="145"/>
                  <a:pt x="77" y="145"/>
                  <a:pt x="77" y="145"/>
                </a:cubicBezTo>
                <a:cubicBezTo>
                  <a:pt x="76" y="145"/>
                  <a:pt x="75" y="145"/>
                  <a:pt x="73" y="145"/>
                </a:cubicBezTo>
                <a:cubicBezTo>
                  <a:pt x="49" y="145"/>
                  <a:pt x="28" y="122"/>
                  <a:pt x="31" y="98"/>
                </a:cubicBezTo>
                <a:moveTo>
                  <a:pt x="14" y="162"/>
                </a:moveTo>
                <a:cubicBezTo>
                  <a:pt x="28" y="125"/>
                  <a:pt x="28" y="125"/>
                  <a:pt x="28" y="125"/>
                </a:cubicBezTo>
                <a:cubicBezTo>
                  <a:pt x="30" y="129"/>
                  <a:pt x="33" y="132"/>
                  <a:pt x="36" y="136"/>
                </a:cubicBezTo>
                <a:cubicBezTo>
                  <a:pt x="40" y="140"/>
                  <a:pt x="45" y="144"/>
                  <a:pt x="50" y="147"/>
                </a:cubicBezTo>
                <a:lnTo>
                  <a:pt x="14" y="162"/>
                </a:lnTo>
                <a:close/>
                <a:moveTo>
                  <a:pt x="174" y="1"/>
                </a:moveTo>
                <a:cubicBezTo>
                  <a:pt x="173" y="0"/>
                  <a:pt x="171" y="0"/>
                  <a:pt x="168" y="0"/>
                </a:cubicBezTo>
                <a:cubicBezTo>
                  <a:pt x="151" y="0"/>
                  <a:pt x="107" y="12"/>
                  <a:pt x="83" y="36"/>
                </a:cubicBezTo>
                <a:cubicBezTo>
                  <a:pt x="78" y="41"/>
                  <a:pt x="59" y="58"/>
                  <a:pt x="55" y="64"/>
                </a:cubicBezTo>
                <a:cubicBezTo>
                  <a:pt x="41" y="68"/>
                  <a:pt x="21" y="76"/>
                  <a:pt x="10" y="87"/>
                </a:cubicBezTo>
                <a:cubicBezTo>
                  <a:pt x="10" y="87"/>
                  <a:pt x="23" y="87"/>
                  <a:pt x="40" y="98"/>
                </a:cubicBezTo>
                <a:cubicBezTo>
                  <a:pt x="38" y="107"/>
                  <a:pt x="41" y="118"/>
                  <a:pt x="49" y="126"/>
                </a:cubicBezTo>
                <a:cubicBezTo>
                  <a:pt x="56" y="133"/>
                  <a:pt x="64" y="136"/>
                  <a:pt x="71" y="136"/>
                </a:cubicBezTo>
                <a:cubicBezTo>
                  <a:pt x="74" y="136"/>
                  <a:pt x="76" y="136"/>
                  <a:pt x="78" y="136"/>
                </a:cubicBezTo>
                <a:cubicBezTo>
                  <a:pt x="89" y="152"/>
                  <a:pt x="89" y="166"/>
                  <a:pt x="89" y="166"/>
                </a:cubicBezTo>
                <a:cubicBezTo>
                  <a:pt x="100" y="155"/>
                  <a:pt x="108" y="135"/>
                  <a:pt x="111" y="121"/>
                </a:cubicBezTo>
                <a:cubicBezTo>
                  <a:pt x="117" y="116"/>
                  <a:pt x="134" y="98"/>
                  <a:pt x="140" y="92"/>
                </a:cubicBezTo>
                <a:cubicBezTo>
                  <a:pt x="168" y="64"/>
                  <a:pt x="180" y="7"/>
                  <a:pt x="174" y="1"/>
                </a:cubicBezTo>
                <a:moveTo>
                  <a:pt x="104" y="119"/>
                </a:moveTo>
                <a:cubicBezTo>
                  <a:pt x="101" y="129"/>
                  <a:pt x="97" y="139"/>
                  <a:pt x="93" y="147"/>
                </a:cubicBezTo>
                <a:cubicBezTo>
                  <a:pt x="91" y="142"/>
                  <a:pt x="88" y="137"/>
                  <a:pt x="85" y="131"/>
                </a:cubicBezTo>
                <a:cubicBezTo>
                  <a:pt x="83" y="129"/>
                  <a:pt x="81" y="128"/>
                  <a:pt x="78" y="128"/>
                </a:cubicBezTo>
                <a:cubicBezTo>
                  <a:pt x="77" y="128"/>
                  <a:pt x="77" y="128"/>
                  <a:pt x="76" y="128"/>
                </a:cubicBezTo>
                <a:cubicBezTo>
                  <a:pt x="75" y="128"/>
                  <a:pt x="73" y="128"/>
                  <a:pt x="71" y="128"/>
                </a:cubicBezTo>
                <a:cubicBezTo>
                  <a:pt x="66" y="128"/>
                  <a:pt x="60" y="126"/>
                  <a:pt x="55" y="121"/>
                </a:cubicBezTo>
                <a:cubicBezTo>
                  <a:pt x="48" y="114"/>
                  <a:pt x="46" y="107"/>
                  <a:pt x="48" y="99"/>
                </a:cubicBezTo>
                <a:cubicBezTo>
                  <a:pt x="49" y="96"/>
                  <a:pt x="47" y="93"/>
                  <a:pt x="44" y="91"/>
                </a:cubicBezTo>
                <a:cubicBezTo>
                  <a:pt x="39" y="87"/>
                  <a:pt x="33" y="85"/>
                  <a:pt x="29" y="83"/>
                </a:cubicBezTo>
                <a:cubicBezTo>
                  <a:pt x="36" y="79"/>
                  <a:pt x="46" y="75"/>
                  <a:pt x="57" y="72"/>
                </a:cubicBezTo>
                <a:cubicBezTo>
                  <a:pt x="57" y="72"/>
                  <a:pt x="57" y="72"/>
                  <a:pt x="58" y="72"/>
                </a:cubicBezTo>
                <a:cubicBezTo>
                  <a:pt x="104" y="118"/>
                  <a:pt x="104" y="118"/>
                  <a:pt x="104" y="118"/>
                </a:cubicBezTo>
                <a:cubicBezTo>
                  <a:pt x="104" y="118"/>
                  <a:pt x="104" y="118"/>
                  <a:pt x="104" y="119"/>
                </a:cubicBezTo>
                <a:moveTo>
                  <a:pt x="134" y="87"/>
                </a:moveTo>
                <a:cubicBezTo>
                  <a:pt x="132" y="88"/>
                  <a:pt x="130" y="91"/>
                  <a:pt x="127" y="94"/>
                </a:cubicBezTo>
                <a:cubicBezTo>
                  <a:pt x="122" y="99"/>
                  <a:pt x="114" y="108"/>
                  <a:pt x="109" y="112"/>
                </a:cubicBezTo>
                <a:cubicBezTo>
                  <a:pt x="64" y="66"/>
                  <a:pt x="64" y="66"/>
                  <a:pt x="64" y="66"/>
                </a:cubicBezTo>
                <a:cubicBezTo>
                  <a:pt x="68" y="62"/>
                  <a:pt x="76" y="54"/>
                  <a:pt x="82" y="49"/>
                </a:cubicBezTo>
                <a:cubicBezTo>
                  <a:pt x="85" y="46"/>
                  <a:pt x="87" y="43"/>
                  <a:pt x="89" y="42"/>
                </a:cubicBezTo>
                <a:cubicBezTo>
                  <a:pt x="110" y="20"/>
                  <a:pt x="152" y="8"/>
                  <a:pt x="168" y="8"/>
                </a:cubicBezTo>
                <a:cubicBezTo>
                  <a:pt x="168" y="21"/>
                  <a:pt x="157" y="64"/>
                  <a:pt x="134" y="87"/>
                </a:cubicBezTo>
                <a:moveTo>
                  <a:pt x="132" y="56"/>
                </a:moveTo>
                <a:cubicBezTo>
                  <a:pt x="138" y="56"/>
                  <a:pt x="144" y="51"/>
                  <a:pt x="144" y="44"/>
                </a:cubicBezTo>
                <a:cubicBezTo>
                  <a:pt x="144" y="37"/>
                  <a:pt x="138"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29" y="48"/>
                  <a:pt x="128" y="46"/>
                  <a:pt x="128" y="44"/>
                </a:cubicBezTo>
                <a:cubicBezTo>
                  <a:pt x="128" y="42"/>
                  <a:pt x="129" y="40"/>
                  <a:pt x="132" y="40"/>
                </a:cubicBezTo>
                <a:moveTo>
                  <a:pt x="108" y="96"/>
                </a:moveTo>
                <a:cubicBezTo>
                  <a:pt x="110" y="96"/>
                  <a:pt x="112" y="94"/>
                  <a:pt x="112" y="92"/>
                </a:cubicBezTo>
                <a:cubicBezTo>
                  <a:pt x="112" y="90"/>
                  <a:pt x="110" y="88"/>
                  <a:pt x="108" y="88"/>
                </a:cubicBezTo>
                <a:cubicBezTo>
                  <a:pt x="105" y="88"/>
                  <a:pt x="104" y="90"/>
                  <a:pt x="104" y="92"/>
                </a:cubicBezTo>
                <a:cubicBezTo>
                  <a:pt x="104" y="94"/>
                  <a:pt x="105" y="96"/>
                  <a:pt x="108" y="96"/>
                </a:cubicBezTo>
                <a:moveTo>
                  <a:pt x="84" y="64"/>
                </a:moveTo>
                <a:cubicBezTo>
                  <a:pt x="81" y="64"/>
                  <a:pt x="80" y="66"/>
                  <a:pt x="80" y="68"/>
                </a:cubicBezTo>
                <a:cubicBezTo>
                  <a:pt x="80" y="70"/>
                  <a:pt x="81" y="72"/>
                  <a:pt x="84" y="72"/>
                </a:cubicBezTo>
                <a:cubicBezTo>
                  <a:pt x="86" y="72"/>
                  <a:pt x="88" y="70"/>
                  <a:pt x="88" y="68"/>
                </a:cubicBezTo>
                <a:cubicBezTo>
                  <a:pt x="88" y="66"/>
                  <a:pt x="86" y="64"/>
                  <a:pt x="84" y="64"/>
                </a:cubicBezTo>
                <a:moveTo>
                  <a:pt x="96" y="84"/>
                </a:moveTo>
                <a:cubicBezTo>
                  <a:pt x="98" y="84"/>
                  <a:pt x="100" y="82"/>
                  <a:pt x="100" y="80"/>
                </a:cubicBezTo>
                <a:cubicBezTo>
                  <a:pt x="100" y="78"/>
                  <a:pt x="98" y="76"/>
                  <a:pt x="96" y="76"/>
                </a:cubicBezTo>
                <a:cubicBezTo>
                  <a:pt x="93" y="76"/>
                  <a:pt x="92" y="78"/>
                  <a:pt x="92" y="80"/>
                </a:cubicBezTo>
                <a:cubicBezTo>
                  <a:pt x="92" y="82"/>
                  <a:pt x="93" y="84"/>
                  <a:pt x="96" y="8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0">
            <a:extLst>
              <a:ext uri="{FF2B5EF4-FFF2-40B4-BE49-F238E27FC236}">
                <a16:creationId xmlns:a16="http://schemas.microsoft.com/office/drawing/2014/main" id="{4D2DD55F-C441-4565-AE6F-8932737F4203}"/>
              </a:ext>
            </a:extLst>
          </p:cNvPr>
          <p:cNvSpPr>
            <a:spLocks noEditPoints="1"/>
          </p:cNvSpPr>
          <p:nvPr/>
        </p:nvSpPr>
        <p:spPr bwMode="auto">
          <a:xfrm>
            <a:off x="10760326" y="4373816"/>
            <a:ext cx="373062" cy="272994"/>
          </a:xfrm>
          <a:custGeom>
            <a:avLst/>
            <a:gdLst>
              <a:gd name="T0" fmla="*/ 160 w 176"/>
              <a:gd name="T1" fmla="*/ 0 h 128"/>
              <a:gd name="T2" fmla="*/ 16 w 176"/>
              <a:gd name="T3" fmla="*/ 0 h 128"/>
              <a:gd name="T4" fmla="*/ 0 w 176"/>
              <a:gd name="T5" fmla="*/ 16 h 128"/>
              <a:gd name="T6" fmla="*/ 0 w 176"/>
              <a:gd name="T7" fmla="*/ 112 h 128"/>
              <a:gd name="T8" fmla="*/ 16 w 176"/>
              <a:gd name="T9" fmla="*/ 128 h 128"/>
              <a:gd name="T10" fmla="*/ 160 w 176"/>
              <a:gd name="T11" fmla="*/ 128 h 128"/>
              <a:gd name="T12" fmla="*/ 176 w 176"/>
              <a:gd name="T13" fmla="*/ 112 h 128"/>
              <a:gd name="T14" fmla="*/ 176 w 176"/>
              <a:gd name="T15" fmla="*/ 16 h 128"/>
              <a:gd name="T16" fmla="*/ 160 w 176"/>
              <a:gd name="T17" fmla="*/ 0 h 128"/>
              <a:gd name="T18" fmla="*/ 16 w 176"/>
              <a:gd name="T19" fmla="*/ 8 h 128"/>
              <a:gd name="T20" fmla="*/ 160 w 176"/>
              <a:gd name="T21" fmla="*/ 8 h 128"/>
              <a:gd name="T22" fmla="*/ 162 w 176"/>
              <a:gd name="T23" fmla="*/ 8 h 128"/>
              <a:gd name="T24" fmla="*/ 93 w 176"/>
              <a:gd name="T25" fmla="*/ 78 h 128"/>
              <a:gd name="T26" fmla="*/ 88 w 176"/>
              <a:gd name="T27" fmla="*/ 80 h 128"/>
              <a:gd name="T28" fmla="*/ 82 w 176"/>
              <a:gd name="T29" fmla="*/ 78 h 128"/>
              <a:gd name="T30" fmla="*/ 13 w 176"/>
              <a:gd name="T31" fmla="*/ 8 h 128"/>
              <a:gd name="T32" fmla="*/ 16 w 176"/>
              <a:gd name="T33" fmla="*/ 8 h 128"/>
              <a:gd name="T34" fmla="*/ 8 w 176"/>
              <a:gd name="T35" fmla="*/ 112 h 128"/>
              <a:gd name="T36" fmla="*/ 8 w 176"/>
              <a:gd name="T37" fmla="*/ 16 h 128"/>
              <a:gd name="T38" fmla="*/ 8 w 176"/>
              <a:gd name="T39" fmla="*/ 14 h 128"/>
              <a:gd name="T40" fmla="*/ 57 w 176"/>
              <a:gd name="T41" fmla="*/ 64 h 128"/>
              <a:gd name="T42" fmla="*/ 8 w 176"/>
              <a:gd name="T43" fmla="*/ 113 h 128"/>
              <a:gd name="T44" fmla="*/ 8 w 176"/>
              <a:gd name="T45" fmla="*/ 112 h 128"/>
              <a:gd name="T46" fmla="*/ 160 w 176"/>
              <a:gd name="T47" fmla="*/ 120 h 128"/>
              <a:gd name="T48" fmla="*/ 16 w 176"/>
              <a:gd name="T49" fmla="*/ 120 h 128"/>
              <a:gd name="T50" fmla="*/ 13 w 176"/>
              <a:gd name="T51" fmla="*/ 119 h 128"/>
              <a:gd name="T52" fmla="*/ 63 w 176"/>
              <a:gd name="T53" fmla="*/ 69 h 128"/>
              <a:gd name="T54" fmla="*/ 77 w 176"/>
              <a:gd name="T55" fmla="*/ 83 h 128"/>
              <a:gd name="T56" fmla="*/ 88 w 176"/>
              <a:gd name="T57" fmla="*/ 88 h 128"/>
              <a:gd name="T58" fmla="*/ 99 w 176"/>
              <a:gd name="T59" fmla="*/ 83 h 128"/>
              <a:gd name="T60" fmla="*/ 112 w 176"/>
              <a:gd name="T61" fmla="*/ 69 h 128"/>
              <a:gd name="T62" fmla="*/ 162 w 176"/>
              <a:gd name="T63" fmla="*/ 119 h 128"/>
              <a:gd name="T64" fmla="*/ 160 w 176"/>
              <a:gd name="T65" fmla="*/ 120 h 128"/>
              <a:gd name="T66" fmla="*/ 168 w 176"/>
              <a:gd name="T67" fmla="*/ 112 h 128"/>
              <a:gd name="T68" fmla="*/ 167 w 176"/>
              <a:gd name="T69" fmla="*/ 113 h 128"/>
              <a:gd name="T70" fmla="*/ 118 w 176"/>
              <a:gd name="T71" fmla="*/ 64 h 128"/>
              <a:gd name="T72" fmla="*/ 167 w 176"/>
              <a:gd name="T73" fmla="*/ 14 h 128"/>
              <a:gd name="T74" fmla="*/ 168 w 176"/>
              <a:gd name="T75" fmla="*/ 16 h 128"/>
              <a:gd name="T76" fmla="*/ 168 w 176"/>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60" y="0"/>
                </a:moveTo>
                <a:cubicBezTo>
                  <a:pt x="16" y="0"/>
                  <a:pt x="16" y="0"/>
                  <a:pt x="16" y="0"/>
                </a:cubicBezTo>
                <a:cubicBezTo>
                  <a:pt x="7" y="0"/>
                  <a:pt x="0" y="7"/>
                  <a:pt x="0" y="16"/>
                </a:cubicBezTo>
                <a:cubicBezTo>
                  <a:pt x="0" y="112"/>
                  <a:pt x="0" y="112"/>
                  <a:pt x="0" y="112"/>
                </a:cubicBezTo>
                <a:cubicBezTo>
                  <a:pt x="0" y="121"/>
                  <a:pt x="7" y="128"/>
                  <a:pt x="16" y="128"/>
                </a:cubicBezTo>
                <a:cubicBezTo>
                  <a:pt x="160" y="128"/>
                  <a:pt x="160" y="128"/>
                  <a:pt x="160" y="128"/>
                </a:cubicBezTo>
                <a:cubicBezTo>
                  <a:pt x="168" y="128"/>
                  <a:pt x="176" y="121"/>
                  <a:pt x="176" y="112"/>
                </a:cubicBezTo>
                <a:cubicBezTo>
                  <a:pt x="176" y="16"/>
                  <a:pt x="176" y="16"/>
                  <a:pt x="176" y="16"/>
                </a:cubicBezTo>
                <a:cubicBezTo>
                  <a:pt x="176" y="7"/>
                  <a:pt x="168" y="0"/>
                  <a:pt x="160" y="0"/>
                </a:cubicBezTo>
                <a:moveTo>
                  <a:pt x="16" y="8"/>
                </a:moveTo>
                <a:cubicBezTo>
                  <a:pt x="160" y="8"/>
                  <a:pt x="160" y="8"/>
                  <a:pt x="160" y="8"/>
                </a:cubicBezTo>
                <a:cubicBezTo>
                  <a:pt x="161" y="8"/>
                  <a:pt x="161" y="8"/>
                  <a:pt x="162" y="8"/>
                </a:cubicBezTo>
                <a:cubicBezTo>
                  <a:pt x="93" y="78"/>
                  <a:pt x="93" y="78"/>
                  <a:pt x="93" y="78"/>
                </a:cubicBezTo>
                <a:cubicBezTo>
                  <a:pt x="92" y="79"/>
                  <a:pt x="90" y="80"/>
                  <a:pt x="88" y="80"/>
                </a:cubicBezTo>
                <a:cubicBezTo>
                  <a:pt x="86" y="80"/>
                  <a:pt x="84" y="79"/>
                  <a:pt x="82" y="78"/>
                </a:cubicBezTo>
                <a:cubicBezTo>
                  <a:pt x="13" y="8"/>
                  <a:pt x="13" y="8"/>
                  <a:pt x="13" y="8"/>
                </a:cubicBezTo>
                <a:cubicBezTo>
                  <a:pt x="14" y="8"/>
                  <a:pt x="15" y="8"/>
                  <a:pt x="16" y="8"/>
                </a:cubicBezTo>
                <a:moveTo>
                  <a:pt x="8" y="112"/>
                </a:moveTo>
                <a:cubicBezTo>
                  <a:pt x="8" y="16"/>
                  <a:pt x="8" y="16"/>
                  <a:pt x="8" y="16"/>
                </a:cubicBezTo>
                <a:cubicBezTo>
                  <a:pt x="8" y="15"/>
                  <a:pt x="8" y="15"/>
                  <a:pt x="8" y="14"/>
                </a:cubicBezTo>
                <a:cubicBezTo>
                  <a:pt x="57" y="64"/>
                  <a:pt x="57" y="64"/>
                  <a:pt x="57" y="64"/>
                </a:cubicBezTo>
                <a:cubicBezTo>
                  <a:pt x="8" y="113"/>
                  <a:pt x="8" y="113"/>
                  <a:pt x="8" y="113"/>
                </a:cubicBezTo>
                <a:cubicBezTo>
                  <a:pt x="8" y="113"/>
                  <a:pt x="8" y="112"/>
                  <a:pt x="8" y="112"/>
                </a:cubicBezTo>
                <a:moveTo>
                  <a:pt x="160" y="120"/>
                </a:moveTo>
                <a:cubicBezTo>
                  <a:pt x="16" y="120"/>
                  <a:pt x="16" y="120"/>
                  <a:pt x="16" y="120"/>
                </a:cubicBezTo>
                <a:cubicBezTo>
                  <a:pt x="15" y="120"/>
                  <a:pt x="14" y="120"/>
                  <a:pt x="13" y="119"/>
                </a:cubicBezTo>
                <a:cubicBezTo>
                  <a:pt x="63" y="69"/>
                  <a:pt x="63" y="69"/>
                  <a:pt x="63" y="69"/>
                </a:cubicBezTo>
                <a:cubicBezTo>
                  <a:pt x="77" y="83"/>
                  <a:pt x="77" y="83"/>
                  <a:pt x="77" y="83"/>
                </a:cubicBezTo>
                <a:cubicBezTo>
                  <a:pt x="80" y="86"/>
                  <a:pt x="84" y="88"/>
                  <a:pt x="88" y="88"/>
                </a:cubicBezTo>
                <a:cubicBezTo>
                  <a:pt x="92" y="88"/>
                  <a:pt x="96" y="86"/>
                  <a:pt x="99" y="83"/>
                </a:cubicBezTo>
                <a:cubicBezTo>
                  <a:pt x="112" y="69"/>
                  <a:pt x="112" y="69"/>
                  <a:pt x="112" y="69"/>
                </a:cubicBezTo>
                <a:cubicBezTo>
                  <a:pt x="162" y="119"/>
                  <a:pt x="162" y="119"/>
                  <a:pt x="162" y="119"/>
                </a:cubicBezTo>
                <a:cubicBezTo>
                  <a:pt x="161" y="120"/>
                  <a:pt x="161" y="120"/>
                  <a:pt x="160" y="120"/>
                </a:cubicBezTo>
                <a:moveTo>
                  <a:pt x="168" y="112"/>
                </a:moveTo>
                <a:cubicBezTo>
                  <a:pt x="168" y="112"/>
                  <a:pt x="168" y="113"/>
                  <a:pt x="167" y="113"/>
                </a:cubicBezTo>
                <a:cubicBezTo>
                  <a:pt x="118" y="64"/>
                  <a:pt x="118" y="64"/>
                  <a:pt x="118" y="64"/>
                </a:cubicBezTo>
                <a:cubicBezTo>
                  <a:pt x="167" y="14"/>
                  <a:pt x="167" y="14"/>
                  <a:pt x="167" y="14"/>
                </a:cubicBezTo>
                <a:cubicBezTo>
                  <a:pt x="168" y="15"/>
                  <a:pt x="168" y="15"/>
                  <a:pt x="168" y="16"/>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8">
            <a:extLst>
              <a:ext uri="{FF2B5EF4-FFF2-40B4-BE49-F238E27FC236}">
                <a16:creationId xmlns:a16="http://schemas.microsoft.com/office/drawing/2014/main" id="{9E5AD5BA-575F-4E40-BA8E-A189E262F2E9}"/>
              </a:ext>
            </a:extLst>
          </p:cNvPr>
          <p:cNvSpPr>
            <a:spLocks noEditPoints="1"/>
          </p:cNvSpPr>
          <p:nvPr/>
        </p:nvSpPr>
        <p:spPr bwMode="auto">
          <a:xfrm>
            <a:off x="5151849" y="5591651"/>
            <a:ext cx="237956" cy="351761"/>
          </a:xfrm>
          <a:custGeom>
            <a:avLst/>
            <a:gdLst>
              <a:gd name="T0" fmla="*/ 33 w 65"/>
              <a:gd name="T1" fmla="*/ 98 h 98"/>
              <a:gd name="T2" fmla="*/ 0 w 65"/>
              <a:gd name="T3" fmla="*/ 65 h 98"/>
              <a:gd name="T4" fmla="*/ 4 w 65"/>
              <a:gd name="T5" fmla="*/ 50 h 98"/>
              <a:gd name="T6" fmla="*/ 31 w 65"/>
              <a:gd name="T7" fmla="*/ 1 h 98"/>
              <a:gd name="T8" fmla="*/ 33 w 65"/>
              <a:gd name="T9" fmla="*/ 0 h 98"/>
              <a:gd name="T10" fmla="*/ 33 w 65"/>
              <a:gd name="T11" fmla="*/ 0 h 98"/>
              <a:gd name="T12" fmla="*/ 34 w 65"/>
              <a:gd name="T13" fmla="*/ 1 h 98"/>
              <a:gd name="T14" fmla="*/ 62 w 65"/>
              <a:gd name="T15" fmla="*/ 50 h 98"/>
              <a:gd name="T16" fmla="*/ 65 w 65"/>
              <a:gd name="T17" fmla="*/ 65 h 98"/>
              <a:gd name="T18" fmla="*/ 33 w 65"/>
              <a:gd name="T19" fmla="*/ 98 h 98"/>
              <a:gd name="T20" fmla="*/ 33 w 65"/>
              <a:gd name="T21" fmla="*/ 6 h 98"/>
              <a:gd name="T22" fmla="*/ 7 w 65"/>
              <a:gd name="T23" fmla="*/ 52 h 98"/>
              <a:gd name="T24" fmla="*/ 4 w 65"/>
              <a:gd name="T25" fmla="*/ 65 h 98"/>
              <a:gd name="T26" fmla="*/ 33 w 65"/>
              <a:gd name="T27" fmla="*/ 94 h 98"/>
              <a:gd name="T28" fmla="*/ 61 w 65"/>
              <a:gd name="T29" fmla="*/ 65 h 98"/>
              <a:gd name="T30" fmla="*/ 58 w 65"/>
              <a:gd name="T31" fmla="*/ 52 h 98"/>
              <a:gd name="T32" fmla="*/ 33 w 65"/>
              <a:gd name="T33"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98">
                <a:moveTo>
                  <a:pt x="33" y="98"/>
                </a:moveTo>
                <a:cubicBezTo>
                  <a:pt x="15" y="98"/>
                  <a:pt x="0" y="83"/>
                  <a:pt x="0" y="65"/>
                </a:cubicBezTo>
                <a:cubicBezTo>
                  <a:pt x="0" y="60"/>
                  <a:pt x="1" y="55"/>
                  <a:pt x="4" y="50"/>
                </a:cubicBezTo>
                <a:cubicBezTo>
                  <a:pt x="31" y="1"/>
                  <a:pt x="31" y="1"/>
                  <a:pt x="31" y="1"/>
                </a:cubicBezTo>
                <a:cubicBezTo>
                  <a:pt x="31" y="1"/>
                  <a:pt x="32" y="0"/>
                  <a:pt x="33" y="0"/>
                </a:cubicBezTo>
                <a:cubicBezTo>
                  <a:pt x="33" y="0"/>
                  <a:pt x="33" y="0"/>
                  <a:pt x="33" y="0"/>
                </a:cubicBezTo>
                <a:cubicBezTo>
                  <a:pt x="33" y="0"/>
                  <a:pt x="34" y="1"/>
                  <a:pt x="34" y="1"/>
                </a:cubicBezTo>
                <a:cubicBezTo>
                  <a:pt x="62" y="50"/>
                  <a:pt x="62" y="50"/>
                  <a:pt x="62" y="50"/>
                </a:cubicBezTo>
                <a:cubicBezTo>
                  <a:pt x="64" y="55"/>
                  <a:pt x="65" y="60"/>
                  <a:pt x="65" y="65"/>
                </a:cubicBezTo>
                <a:cubicBezTo>
                  <a:pt x="65" y="83"/>
                  <a:pt x="51" y="98"/>
                  <a:pt x="33" y="98"/>
                </a:cubicBezTo>
                <a:close/>
                <a:moveTo>
                  <a:pt x="33" y="6"/>
                </a:moveTo>
                <a:cubicBezTo>
                  <a:pt x="7" y="52"/>
                  <a:pt x="7" y="52"/>
                  <a:pt x="7" y="52"/>
                </a:cubicBezTo>
                <a:cubicBezTo>
                  <a:pt x="5" y="56"/>
                  <a:pt x="4" y="61"/>
                  <a:pt x="4" y="65"/>
                </a:cubicBezTo>
                <a:cubicBezTo>
                  <a:pt x="4" y="81"/>
                  <a:pt x="17" y="94"/>
                  <a:pt x="33" y="94"/>
                </a:cubicBezTo>
                <a:cubicBezTo>
                  <a:pt x="48" y="94"/>
                  <a:pt x="61" y="81"/>
                  <a:pt x="61" y="65"/>
                </a:cubicBezTo>
                <a:cubicBezTo>
                  <a:pt x="61" y="61"/>
                  <a:pt x="60" y="56"/>
                  <a:pt x="58" y="52"/>
                </a:cubicBezTo>
                <a:lnTo>
                  <a:pt x="33" y="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30">
            <a:extLst>
              <a:ext uri="{FF2B5EF4-FFF2-40B4-BE49-F238E27FC236}">
                <a16:creationId xmlns:a16="http://schemas.microsoft.com/office/drawing/2014/main" id="{961D9A32-40FB-4A84-9FD7-CB7BB4130F4C}"/>
              </a:ext>
            </a:extLst>
          </p:cNvPr>
          <p:cNvSpPr>
            <a:spLocks noEditPoints="1"/>
          </p:cNvSpPr>
          <p:nvPr/>
        </p:nvSpPr>
        <p:spPr bwMode="auto">
          <a:xfrm>
            <a:off x="5716610" y="4325369"/>
            <a:ext cx="365125" cy="369888"/>
          </a:xfrm>
          <a:custGeom>
            <a:avLst/>
            <a:gdLst>
              <a:gd name="T0" fmla="*/ 39 w 97"/>
              <a:gd name="T1" fmla="*/ 98 h 98"/>
              <a:gd name="T2" fmla="*/ 0 w 97"/>
              <a:gd name="T3" fmla="*/ 59 h 98"/>
              <a:gd name="T4" fmla="*/ 39 w 97"/>
              <a:gd name="T5" fmla="*/ 20 h 98"/>
              <a:gd name="T6" fmla="*/ 41 w 97"/>
              <a:gd name="T7" fmla="*/ 22 h 98"/>
              <a:gd name="T8" fmla="*/ 41 w 97"/>
              <a:gd name="T9" fmla="*/ 57 h 98"/>
              <a:gd name="T10" fmla="*/ 75 w 97"/>
              <a:gd name="T11" fmla="*/ 57 h 98"/>
              <a:gd name="T12" fmla="*/ 77 w 97"/>
              <a:gd name="T13" fmla="*/ 59 h 98"/>
              <a:gd name="T14" fmla="*/ 39 w 97"/>
              <a:gd name="T15" fmla="*/ 98 h 98"/>
              <a:gd name="T16" fmla="*/ 37 w 97"/>
              <a:gd name="T17" fmla="*/ 24 h 98"/>
              <a:gd name="T18" fmla="*/ 4 w 97"/>
              <a:gd name="T19" fmla="*/ 59 h 98"/>
              <a:gd name="T20" fmla="*/ 39 w 97"/>
              <a:gd name="T21" fmla="*/ 94 h 98"/>
              <a:gd name="T22" fmla="*/ 73 w 97"/>
              <a:gd name="T23" fmla="*/ 61 h 98"/>
              <a:gd name="T24" fmla="*/ 39 w 97"/>
              <a:gd name="T25" fmla="*/ 61 h 98"/>
              <a:gd name="T26" fmla="*/ 37 w 97"/>
              <a:gd name="T27" fmla="*/ 59 h 98"/>
              <a:gd name="T28" fmla="*/ 37 w 97"/>
              <a:gd name="T29" fmla="*/ 24 h 98"/>
              <a:gd name="T30" fmla="*/ 95 w 97"/>
              <a:gd name="T31" fmla="*/ 53 h 98"/>
              <a:gd name="T32" fmla="*/ 47 w 97"/>
              <a:gd name="T33" fmla="*/ 53 h 98"/>
              <a:gd name="T34" fmla="*/ 45 w 97"/>
              <a:gd name="T35" fmla="*/ 51 h 98"/>
              <a:gd name="T36" fmla="*/ 45 w 97"/>
              <a:gd name="T37" fmla="*/ 2 h 98"/>
              <a:gd name="T38" fmla="*/ 47 w 97"/>
              <a:gd name="T39" fmla="*/ 0 h 98"/>
              <a:gd name="T40" fmla="*/ 97 w 97"/>
              <a:gd name="T41" fmla="*/ 51 h 98"/>
              <a:gd name="T42" fmla="*/ 95 w 97"/>
              <a:gd name="T43" fmla="*/ 53 h 98"/>
              <a:gd name="T44" fmla="*/ 49 w 97"/>
              <a:gd name="T45" fmla="*/ 49 h 98"/>
              <a:gd name="T46" fmla="*/ 93 w 97"/>
              <a:gd name="T47" fmla="*/ 49 h 98"/>
              <a:gd name="T48" fmla="*/ 49 w 97"/>
              <a:gd name="T49" fmla="*/ 4 h 98"/>
              <a:gd name="T50" fmla="*/ 49 w 97"/>
              <a:gd name="T5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39" y="98"/>
                </a:moveTo>
                <a:cubicBezTo>
                  <a:pt x="17" y="98"/>
                  <a:pt x="0" y="80"/>
                  <a:pt x="0" y="59"/>
                </a:cubicBezTo>
                <a:cubicBezTo>
                  <a:pt x="0" y="38"/>
                  <a:pt x="17" y="20"/>
                  <a:pt x="39" y="20"/>
                </a:cubicBezTo>
                <a:cubicBezTo>
                  <a:pt x="40" y="20"/>
                  <a:pt x="41" y="21"/>
                  <a:pt x="41" y="22"/>
                </a:cubicBezTo>
                <a:cubicBezTo>
                  <a:pt x="41" y="57"/>
                  <a:pt x="41" y="57"/>
                  <a:pt x="41" y="57"/>
                </a:cubicBezTo>
                <a:cubicBezTo>
                  <a:pt x="75" y="57"/>
                  <a:pt x="75" y="57"/>
                  <a:pt x="75" y="57"/>
                </a:cubicBezTo>
                <a:cubicBezTo>
                  <a:pt x="76" y="57"/>
                  <a:pt x="77" y="58"/>
                  <a:pt x="77" y="59"/>
                </a:cubicBezTo>
                <a:cubicBezTo>
                  <a:pt x="77" y="80"/>
                  <a:pt x="60" y="98"/>
                  <a:pt x="39" y="98"/>
                </a:cubicBezTo>
                <a:close/>
                <a:moveTo>
                  <a:pt x="37" y="24"/>
                </a:moveTo>
                <a:cubicBezTo>
                  <a:pt x="18" y="25"/>
                  <a:pt x="4" y="41"/>
                  <a:pt x="4" y="59"/>
                </a:cubicBezTo>
                <a:cubicBezTo>
                  <a:pt x="4" y="78"/>
                  <a:pt x="19" y="94"/>
                  <a:pt x="39" y="94"/>
                </a:cubicBezTo>
                <a:cubicBezTo>
                  <a:pt x="57" y="94"/>
                  <a:pt x="72" y="79"/>
                  <a:pt x="73" y="61"/>
                </a:cubicBezTo>
                <a:cubicBezTo>
                  <a:pt x="39" y="61"/>
                  <a:pt x="39" y="61"/>
                  <a:pt x="39" y="61"/>
                </a:cubicBezTo>
                <a:cubicBezTo>
                  <a:pt x="37" y="61"/>
                  <a:pt x="37" y="60"/>
                  <a:pt x="37" y="59"/>
                </a:cubicBezTo>
                <a:lnTo>
                  <a:pt x="37" y="24"/>
                </a:lnTo>
                <a:close/>
                <a:moveTo>
                  <a:pt x="95" y="53"/>
                </a:moveTo>
                <a:cubicBezTo>
                  <a:pt x="47" y="53"/>
                  <a:pt x="47" y="53"/>
                  <a:pt x="47" y="53"/>
                </a:cubicBezTo>
                <a:cubicBezTo>
                  <a:pt x="46" y="53"/>
                  <a:pt x="45" y="52"/>
                  <a:pt x="45" y="51"/>
                </a:cubicBezTo>
                <a:cubicBezTo>
                  <a:pt x="45" y="2"/>
                  <a:pt x="45" y="2"/>
                  <a:pt x="45" y="2"/>
                </a:cubicBezTo>
                <a:cubicBezTo>
                  <a:pt x="45" y="1"/>
                  <a:pt x="46" y="0"/>
                  <a:pt x="47" y="0"/>
                </a:cubicBezTo>
                <a:cubicBezTo>
                  <a:pt x="75" y="0"/>
                  <a:pt x="97" y="23"/>
                  <a:pt x="97" y="51"/>
                </a:cubicBezTo>
                <a:cubicBezTo>
                  <a:pt x="97" y="52"/>
                  <a:pt x="97" y="53"/>
                  <a:pt x="95" y="53"/>
                </a:cubicBezTo>
                <a:close/>
                <a:moveTo>
                  <a:pt x="49" y="49"/>
                </a:moveTo>
                <a:cubicBezTo>
                  <a:pt x="93" y="49"/>
                  <a:pt x="93" y="49"/>
                  <a:pt x="93" y="49"/>
                </a:cubicBezTo>
                <a:cubicBezTo>
                  <a:pt x="92" y="25"/>
                  <a:pt x="73" y="5"/>
                  <a:pt x="49" y="4"/>
                </a:cubicBezTo>
                <a:lnTo>
                  <a:pt x="49" y="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6">
            <a:extLst>
              <a:ext uri="{FF2B5EF4-FFF2-40B4-BE49-F238E27FC236}">
                <a16:creationId xmlns:a16="http://schemas.microsoft.com/office/drawing/2014/main" id="{1494D3E8-D0D8-4484-9267-5A1017F46CCB}"/>
              </a:ext>
            </a:extLst>
          </p:cNvPr>
          <p:cNvSpPr>
            <a:spLocks noEditPoints="1"/>
          </p:cNvSpPr>
          <p:nvPr/>
        </p:nvSpPr>
        <p:spPr bwMode="auto">
          <a:xfrm>
            <a:off x="7689262" y="5577825"/>
            <a:ext cx="371475" cy="379413"/>
          </a:xfrm>
          <a:custGeom>
            <a:avLst/>
            <a:gdLst>
              <a:gd name="T0" fmla="*/ 97 w 98"/>
              <a:gd name="T1" fmla="*/ 25 h 98"/>
              <a:gd name="T2" fmla="*/ 95 w 98"/>
              <a:gd name="T3" fmla="*/ 25 h 98"/>
              <a:gd name="T4" fmla="*/ 21 w 98"/>
              <a:gd name="T5" fmla="*/ 25 h 98"/>
              <a:gd name="T6" fmla="*/ 18 w 98"/>
              <a:gd name="T7" fmla="*/ 12 h 98"/>
              <a:gd name="T8" fmla="*/ 18 w 98"/>
              <a:gd name="T9" fmla="*/ 12 h 98"/>
              <a:gd name="T10" fmla="*/ 18 w 98"/>
              <a:gd name="T11" fmla="*/ 11 h 98"/>
              <a:gd name="T12" fmla="*/ 17 w 98"/>
              <a:gd name="T13" fmla="*/ 11 h 98"/>
              <a:gd name="T14" fmla="*/ 17 w 98"/>
              <a:gd name="T15" fmla="*/ 11 h 98"/>
              <a:gd name="T16" fmla="*/ 12 w 98"/>
              <a:gd name="T17" fmla="*/ 7 h 98"/>
              <a:gd name="T18" fmla="*/ 12 w 98"/>
              <a:gd name="T19" fmla="*/ 6 h 98"/>
              <a:gd name="T20" fmla="*/ 6 w 98"/>
              <a:gd name="T21" fmla="*/ 0 h 98"/>
              <a:gd name="T22" fmla="*/ 0 w 98"/>
              <a:gd name="T23" fmla="*/ 6 h 98"/>
              <a:gd name="T24" fmla="*/ 6 w 98"/>
              <a:gd name="T25" fmla="*/ 12 h 98"/>
              <a:gd name="T26" fmla="*/ 10 w 98"/>
              <a:gd name="T27" fmla="*/ 11 h 98"/>
              <a:gd name="T28" fmla="*/ 14 w 98"/>
              <a:gd name="T29" fmla="*/ 14 h 98"/>
              <a:gd name="T30" fmla="*/ 29 w 98"/>
              <a:gd name="T31" fmla="*/ 76 h 98"/>
              <a:gd name="T32" fmla="*/ 41 w 98"/>
              <a:gd name="T33" fmla="*/ 86 h 98"/>
              <a:gd name="T34" fmla="*/ 42 w 98"/>
              <a:gd name="T35" fmla="*/ 86 h 98"/>
              <a:gd name="T36" fmla="*/ 41 w 98"/>
              <a:gd name="T37" fmla="*/ 90 h 98"/>
              <a:gd name="T38" fmla="*/ 49 w 98"/>
              <a:gd name="T39" fmla="*/ 98 h 98"/>
              <a:gd name="T40" fmla="*/ 57 w 98"/>
              <a:gd name="T41" fmla="*/ 90 h 98"/>
              <a:gd name="T42" fmla="*/ 56 w 98"/>
              <a:gd name="T43" fmla="*/ 86 h 98"/>
              <a:gd name="T44" fmla="*/ 72 w 98"/>
              <a:gd name="T45" fmla="*/ 86 h 98"/>
              <a:gd name="T46" fmla="*/ 71 w 98"/>
              <a:gd name="T47" fmla="*/ 90 h 98"/>
              <a:gd name="T48" fmla="*/ 79 w 98"/>
              <a:gd name="T49" fmla="*/ 98 h 98"/>
              <a:gd name="T50" fmla="*/ 87 w 98"/>
              <a:gd name="T51" fmla="*/ 90 h 98"/>
              <a:gd name="T52" fmla="*/ 79 w 98"/>
              <a:gd name="T53" fmla="*/ 82 h 98"/>
              <a:gd name="T54" fmla="*/ 41 w 98"/>
              <a:gd name="T55" fmla="*/ 82 h 98"/>
              <a:gd name="T56" fmla="*/ 32 w 98"/>
              <a:gd name="T57" fmla="*/ 75 h 98"/>
              <a:gd name="T58" fmla="*/ 31 w 98"/>
              <a:gd name="T59" fmla="*/ 69 h 98"/>
              <a:gd name="T60" fmla="*/ 88 w 98"/>
              <a:gd name="T61" fmla="*/ 61 h 98"/>
              <a:gd name="T62" fmla="*/ 89 w 98"/>
              <a:gd name="T63" fmla="*/ 60 h 98"/>
              <a:gd name="T64" fmla="*/ 97 w 98"/>
              <a:gd name="T65" fmla="*/ 27 h 98"/>
              <a:gd name="T66" fmla="*/ 97 w 98"/>
              <a:gd name="T67" fmla="*/ 25 h 98"/>
              <a:gd name="T68" fmla="*/ 53 w 98"/>
              <a:gd name="T69" fmla="*/ 90 h 98"/>
              <a:gd name="T70" fmla="*/ 49 w 98"/>
              <a:gd name="T71" fmla="*/ 94 h 98"/>
              <a:gd name="T72" fmla="*/ 45 w 98"/>
              <a:gd name="T73" fmla="*/ 90 h 98"/>
              <a:gd name="T74" fmla="*/ 49 w 98"/>
              <a:gd name="T75" fmla="*/ 86 h 98"/>
              <a:gd name="T76" fmla="*/ 53 w 98"/>
              <a:gd name="T77" fmla="*/ 90 h 98"/>
              <a:gd name="T78" fmla="*/ 83 w 98"/>
              <a:gd name="T79" fmla="*/ 90 h 98"/>
              <a:gd name="T80" fmla="*/ 79 w 98"/>
              <a:gd name="T81" fmla="*/ 94 h 98"/>
              <a:gd name="T82" fmla="*/ 75 w 98"/>
              <a:gd name="T83" fmla="*/ 90 h 98"/>
              <a:gd name="T84" fmla="*/ 79 w 98"/>
              <a:gd name="T85" fmla="*/ 86 h 98"/>
              <a:gd name="T86" fmla="*/ 83 w 98"/>
              <a:gd name="T87" fmla="*/ 90 h 98"/>
              <a:gd name="T88" fmla="*/ 6 w 98"/>
              <a:gd name="T89" fmla="*/ 8 h 98"/>
              <a:gd name="T90" fmla="*/ 4 w 98"/>
              <a:gd name="T91" fmla="*/ 6 h 98"/>
              <a:gd name="T92" fmla="*/ 6 w 98"/>
              <a:gd name="T93" fmla="*/ 4 h 98"/>
              <a:gd name="T94" fmla="*/ 8 w 98"/>
              <a:gd name="T95" fmla="*/ 6 h 98"/>
              <a:gd name="T96" fmla="*/ 6 w 98"/>
              <a:gd name="T97" fmla="*/ 8 h 98"/>
              <a:gd name="T98" fmla="*/ 86 w 98"/>
              <a:gd name="T99" fmla="*/ 57 h 98"/>
              <a:gd name="T100" fmla="*/ 30 w 98"/>
              <a:gd name="T101" fmla="*/ 65 h 98"/>
              <a:gd name="T102" fmla="*/ 22 w 98"/>
              <a:gd name="T103" fmla="*/ 29 h 98"/>
              <a:gd name="T104" fmla="*/ 93 w 98"/>
              <a:gd name="T105" fmla="*/ 29 h 98"/>
              <a:gd name="T106" fmla="*/ 86 w 98"/>
              <a:gd name="T10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8">
                <a:moveTo>
                  <a:pt x="97" y="25"/>
                </a:moveTo>
                <a:cubicBezTo>
                  <a:pt x="97" y="25"/>
                  <a:pt x="96" y="25"/>
                  <a:pt x="95" y="25"/>
                </a:cubicBezTo>
                <a:cubicBezTo>
                  <a:pt x="21" y="25"/>
                  <a:pt x="21" y="25"/>
                  <a:pt x="21" y="25"/>
                </a:cubicBezTo>
                <a:cubicBezTo>
                  <a:pt x="18" y="12"/>
                  <a:pt x="18" y="12"/>
                  <a:pt x="18" y="12"/>
                </a:cubicBezTo>
                <a:cubicBezTo>
                  <a:pt x="18" y="12"/>
                  <a:pt x="18" y="12"/>
                  <a:pt x="18" y="12"/>
                </a:cubicBezTo>
                <a:cubicBezTo>
                  <a:pt x="18" y="11"/>
                  <a:pt x="18" y="11"/>
                  <a:pt x="18" y="11"/>
                </a:cubicBezTo>
                <a:cubicBezTo>
                  <a:pt x="18" y="11"/>
                  <a:pt x="18" y="11"/>
                  <a:pt x="17" y="11"/>
                </a:cubicBezTo>
                <a:cubicBezTo>
                  <a:pt x="17" y="11"/>
                  <a:pt x="17" y="11"/>
                  <a:pt x="17" y="11"/>
                </a:cubicBezTo>
                <a:cubicBezTo>
                  <a:pt x="12" y="7"/>
                  <a:pt x="12" y="7"/>
                  <a:pt x="12" y="7"/>
                </a:cubicBezTo>
                <a:cubicBezTo>
                  <a:pt x="12" y="7"/>
                  <a:pt x="12" y="7"/>
                  <a:pt x="12" y="6"/>
                </a:cubicBezTo>
                <a:cubicBezTo>
                  <a:pt x="12" y="3"/>
                  <a:pt x="9" y="0"/>
                  <a:pt x="6" y="0"/>
                </a:cubicBezTo>
                <a:cubicBezTo>
                  <a:pt x="3" y="0"/>
                  <a:pt x="0" y="3"/>
                  <a:pt x="0" y="6"/>
                </a:cubicBezTo>
                <a:cubicBezTo>
                  <a:pt x="0" y="10"/>
                  <a:pt x="3" y="12"/>
                  <a:pt x="6" y="12"/>
                </a:cubicBezTo>
                <a:cubicBezTo>
                  <a:pt x="8" y="12"/>
                  <a:pt x="9" y="12"/>
                  <a:pt x="10" y="11"/>
                </a:cubicBezTo>
                <a:cubicBezTo>
                  <a:pt x="14" y="14"/>
                  <a:pt x="14" y="14"/>
                  <a:pt x="14" y="14"/>
                </a:cubicBezTo>
                <a:cubicBezTo>
                  <a:pt x="29" y="76"/>
                  <a:pt x="29" y="76"/>
                  <a:pt x="29" y="76"/>
                </a:cubicBezTo>
                <a:cubicBezTo>
                  <a:pt x="30" y="81"/>
                  <a:pt x="35" y="86"/>
                  <a:pt x="41" y="86"/>
                </a:cubicBezTo>
                <a:cubicBezTo>
                  <a:pt x="42" y="86"/>
                  <a:pt x="42" y="86"/>
                  <a:pt x="42" y="86"/>
                </a:cubicBezTo>
                <a:cubicBezTo>
                  <a:pt x="41" y="87"/>
                  <a:pt x="41" y="88"/>
                  <a:pt x="41" y="90"/>
                </a:cubicBezTo>
                <a:cubicBezTo>
                  <a:pt x="41" y="94"/>
                  <a:pt x="44" y="98"/>
                  <a:pt x="49" y="98"/>
                </a:cubicBezTo>
                <a:cubicBezTo>
                  <a:pt x="53" y="98"/>
                  <a:pt x="57" y="94"/>
                  <a:pt x="57" y="90"/>
                </a:cubicBezTo>
                <a:cubicBezTo>
                  <a:pt x="57" y="88"/>
                  <a:pt x="56" y="87"/>
                  <a:pt x="56" y="86"/>
                </a:cubicBezTo>
                <a:cubicBezTo>
                  <a:pt x="72" y="86"/>
                  <a:pt x="72" y="86"/>
                  <a:pt x="72" y="86"/>
                </a:cubicBezTo>
                <a:cubicBezTo>
                  <a:pt x="72" y="87"/>
                  <a:pt x="71" y="88"/>
                  <a:pt x="71" y="90"/>
                </a:cubicBezTo>
                <a:cubicBezTo>
                  <a:pt x="71" y="94"/>
                  <a:pt x="75" y="98"/>
                  <a:pt x="79" y="98"/>
                </a:cubicBezTo>
                <a:cubicBezTo>
                  <a:pt x="84" y="98"/>
                  <a:pt x="87" y="94"/>
                  <a:pt x="87" y="90"/>
                </a:cubicBezTo>
                <a:cubicBezTo>
                  <a:pt x="87" y="85"/>
                  <a:pt x="84" y="82"/>
                  <a:pt x="79" y="82"/>
                </a:cubicBezTo>
                <a:cubicBezTo>
                  <a:pt x="41" y="82"/>
                  <a:pt x="41" y="82"/>
                  <a:pt x="41" y="82"/>
                </a:cubicBezTo>
                <a:cubicBezTo>
                  <a:pt x="37" y="82"/>
                  <a:pt x="33" y="79"/>
                  <a:pt x="32" y="75"/>
                </a:cubicBezTo>
                <a:cubicBezTo>
                  <a:pt x="31" y="69"/>
                  <a:pt x="31" y="69"/>
                  <a:pt x="31" y="69"/>
                </a:cubicBezTo>
                <a:cubicBezTo>
                  <a:pt x="88" y="61"/>
                  <a:pt x="88" y="61"/>
                  <a:pt x="88" y="61"/>
                </a:cubicBezTo>
                <a:cubicBezTo>
                  <a:pt x="88" y="61"/>
                  <a:pt x="89" y="60"/>
                  <a:pt x="89" y="60"/>
                </a:cubicBezTo>
                <a:cubicBezTo>
                  <a:pt x="97" y="27"/>
                  <a:pt x="97" y="27"/>
                  <a:pt x="97" y="27"/>
                </a:cubicBezTo>
                <a:cubicBezTo>
                  <a:pt x="98" y="26"/>
                  <a:pt x="97" y="26"/>
                  <a:pt x="97" y="25"/>
                </a:cubicBezTo>
                <a:close/>
                <a:moveTo>
                  <a:pt x="53" y="90"/>
                </a:moveTo>
                <a:cubicBezTo>
                  <a:pt x="53" y="92"/>
                  <a:pt x="51" y="94"/>
                  <a:pt x="49" y="94"/>
                </a:cubicBezTo>
                <a:cubicBezTo>
                  <a:pt x="46" y="94"/>
                  <a:pt x="45" y="92"/>
                  <a:pt x="45" y="90"/>
                </a:cubicBezTo>
                <a:cubicBezTo>
                  <a:pt x="45" y="87"/>
                  <a:pt x="46" y="86"/>
                  <a:pt x="49" y="86"/>
                </a:cubicBezTo>
                <a:cubicBezTo>
                  <a:pt x="51" y="86"/>
                  <a:pt x="53" y="87"/>
                  <a:pt x="53" y="90"/>
                </a:cubicBezTo>
                <a:close/>
                <a:moveTo>
                  <a:pt x="83" y="90"/>
                </a:moveTo>
                <a:cubicBezTo>
                  <a:pt x="83" y="92"/>
                  <a:pt x="81" y="94"/>
                  <a:pt x="79" y="94"/>
                </a:cubicBezTo>
                <a:cubicBezTo>
                  <a:pt x="77" y="94"/>
                  <a:pt x="75" y="92"/>
                  <a:pt x="75" y="90"/>
                </a:cubicBezTo>
                <a:cubicBezTo>
                  <a:pt x="75" y="87"/>
                  <a:pt x="77" y="86"/>
                  <a:pt x="79" y="86"/>
                </a:cubicBezTo>
                <a:cubicBezTo>
                  <a:pt x="81" y="86"/>
                  <a:pt x="83" y="87"/>
                  <a:pt x="83" y="9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86" y="57"/>
                </a:moveTo>
                <a:cubicBezTo>
                  <a:pt x="30" y="65"/>
                  <a:pt x="30" y="65"/>
                  <a:pt x="30" y="65"/>
                </a:cubicBezTo>
                <a:cubicBezTo>
                  <a:pt x="22" y="29"/>
                  <a:pt x="22" y="29"/>
                  <a:pt x="22" y="29"/>
                </a:cubicBezTo>
                <a:cubicBezTo>
                  <a:pt x="93" y="29"/>
                  <a:pt x="93" y="29"/>
                  <a:pt x="93" y="29"/>
                </a:cubicBezTo>
                <a:lnTo>
                  <a:pt x="86"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61">
            <a:extLst>
              <a:ext uri="{FF2B5EF4-FFF2-40B4-BE49-F238E27FC236}">
                <a16:creationId xmlns:a16="http://schemas.microsoft.com/office/drawing/2014/main" id="{0C7E7598-FB43-49A3-BCED-D7207785A05C}"/>
              </a:ext>
            </a:extLst>
          </p:cNvPr>
          <p:cNvSpPr>
            <a:spLocks noEditPoints="1"/>
          </p:cNvSpPr>
          <p:nvPr/>
        </p:nvSpPr>
        <p:spPr bwMode="auto">
          <a:xfrm>
            <a:off x="3895428" y="5584174"/>
            <a:ext cx="362186" cy="366714"/>
          </a:xfrm>
          <a:custGeom>
            <a:avLst/>
            <a:gdLst>
              <a:gd name="T0" fmla="*/ 101 w 101"/>
              <a:gd name="T1" fmla="*/ 55 h 102"/>
              <a:gd name="T2" fmla="*/ 89 w 101"/>
              <a:gd name="T3" fmla="*/ 43 h 102"/>
              <a:gd name="T4" fmla="*/ 86 w 101"/>
              <a:gd name="T5" fmla="*/ 43 h 102"/>
              <a:gd name="T6" fmla="*/ 75 w 101"/>
              <a:gd name="T7" fmla="*/ 54 h 102"/>
              <a:gd name="T8" fmla="*/ 75 w 101"/>
              <a:gd name="T9" fmla="*/ 54 h 102"/>
              <a:gd name="T10" fmla="*/ 75 w 101"/>
              <a:gd name="T11" fmla="*/ 54 h 102"/>
              <a:gd name="T12" fmla="*/ 53 w 101"/>
              <a:gd name="T13" fmla="*/ 76 h 102"/>
              <a:gd name="T14" fmla="*/ 40 w 101"/>
              <a:gd name="T15" fmla="*/ 81 h 102"/>
              <a:gd name="T16" fmla="*/ 26 w 101"/>
              <a:gd name="T17" fmla="*/ 75 h 102"/>
              <a:gd name="T18" fmla="*/ 21 w 101"/>
              <a:gd name="T19" fmla="*/ 62 h 102"/>
              <a:gd name="T20" fmla="*/ 26 w 101"/>
              <a:gd name="T21" fmla="*/ 48 h 102"/>
              <a:gd name="T22" fmla="*/ 58 w 101"/>
              <a:gd name="T23" fmla="*/ 16 h 102"/>
              <a:gd name="T24" fmla="*/ 58 w 101"/>
              <a:gd name="T25" fmla="*/ 13 h 102"/>
              <a:gd name="T26" fmla="*/ 47 w 101"/>
              <a:gd name="T27" fmla="*/ 1 h 102"/>
              <a:gd name="T28" fmla="*/ 45 w 101"/>
              <a:gd name="T29" fmla="*/ 0 h 102"/>
              <a:gd name="T30" fmla="*/ 44 w 101"/>
              <a:gd name="T31" fmla="*/ 1 h 102"/>
              <a:gd name="T32" fmla="*/ 11 w 101"/>
              <a:gd name="T33" fmla="*/ 33 h 102"/>
              <a:gd name="T34" fmla="*/ 11 w 101"/>
              <a:gd name="T35" fmla="*/ 33 h 102"/>
              <a:gd name="T36" fmla="*/ 0 w 101"/>
              <a:gd name="T37" fmla="*/ 62 h 102"/>
              <a:gd name="T38" fmla="*/ 12 w 101"/>
              <a:gd name="T39" fmla="*/ 90 h 102"/>
              <a:gd name="T40" fmla="*/ 40 w 101"/>
              <a:gd name="T41" fmla="*/ 102 h 102"/>
              <a:gd name="T42" fmla="*/ 68 w 101"/>
              <a:gd name="T43" fmla="*/ 90 h 102"/>
              <a:gd name="T44" fmla="*/ 69 w 101"/>
              <a:gd name="T45" fmla="*/ 90 h 102"/>
              <a:gd name="T46" fmla="*/ 101 w 101"/>
              <a:gd name="T47" fmla="*/ 58 h 102"/>
              <a:gd name="T48" fmla="*/ 101 w 101"/>
              <a:gd name="T49" fmla="*/ 56 h 102"/>
              <a:gd name="T50" fmla="*/ 101 w 101"/>
              <a:gd name="T51" fmla="*/ 55 h 102"/>
              <a:gd name="T52" fmla="*/ 45 w 101"/>
              <a:gd name="T53" fmla="*/ 5 h 102"/>
              <a:gd name="T54" fmla="*/ 54 w 101"/>
              <a:gd name="T55" fmla="*/ 14 h 102"/>
              <a:gd name="T56" fmla="*/ 46 w 101"/>
              <a:gd name="T57" fmla="*/ 22 h 102"/>
              <a:gd name="T58" fmla="*/ 37 w 101"/>
              <a:gd name="T59" fmla="*/ 14 h 102"/>
              <a:gd name="T60" fmla="*/ 37 w 101"/>
              <a:gd name="T61" fmla="*/ 13 h 102"/>
              <a:gd name="T62" fmla="*/ 45 w 101"/>
              <a:gd name="T63" fmla="*/ 5 h 102"/>
              <a:gd name="T64" fmla="*/ 65 w 101"/>
              <a:gd name="T65" fmla="*/ 87 h 102"/>
              <a:gd name="T66" fmla="*/ 65 w 101"/>
              <a:gd name="T67" fmla="*/ 87 h 102"/>
              <a:gd name="T68" fmla="*/ 40 w 101"/>
              <a:gd name="T69" fmla="*/ 98 h 102"/>
              <a:gd name="T70" fmla="*/ 14 w 101"/>
              <a:gd name="T71" fmla="*/ 87 h 102"/>
              <a:gd name="T72" fmla="*/ 4 w 101"/>
              <a:gd name="T73" fmla="*/ 62 h 102"/>
              <a:gd name="T74" fmla="*/ 14 w 101"/>
              <a:gd name="T75" fmla="*/ 36 h 102"/>
              <a:gd name="T76" fmla="*/ 14 w 101"/>
              <a:gd name="T77" fmla="*/ 36 h 102"/>
              <a:gd name="T78" fmla="*/ 34 w 101"/>
              <a:gd name="T79" fmla="*/ 16 h 102"/>
              <a:gd name="T80" fmla="*/ 34 w 101"/>
              <a:gd name="T81" fmla="*/ 16 h 102"/>
              <a:gd name="T82" fmla="*/ 43 w 101"/>
              <a:gd name="T83" fmla="*/ 25 h 102"/>
              <a:gd name="T84" fmla="*/ 24 w 101"/>
              <a:gd name="T85" fmla="*/ 45 h 102"/>
              <a:gd name="T86" fmla="*/ 17 w 101"/>
              <a:gd name="T87" fmla="*/ 62 h 102"/>
              <a:gd name="T88" fmla="*/ 24 w 101"/>
              <a:gd name="T89" fmla="*/ 78 h 102"/>
              <a:gd name="T90" fmla="*/ 40 w 101"/>
              <a:gd name="T91" fmla="*/ 85 h 102"/>
              <a:gd name="T92" fmla="*/ 55 w 101"/>
              <a:gd name="T93" fmla="*/ 79 h 102"/>
              <a:gd name="T94" fmla="*/ 76 w 101"/>
              <a:gd name="T95" fmla="*/ 58 h 102"/>
              <a:gd name="T96" fmla="*/ 85 w 101"/>
              <a:gd name="T97" fmla="*/ 67 h 102"/>
              <a:gd name="T98" fmla="*/ 85 w 101"/>
              <a:gd name="T99" fmla="*/ 67 h 102"/>
              <a:gd name="T100" fmla="*/ 65 w 101"/>
              <a:gd name="T101" fmla="*/ 87 h 102"/>
              <a:gd name="T102" fmla="*/ 88 w 101"/>
              <a:gd name="T103" fmla="*/ 65 h 102"/>
              <a:gd name="T104" fmla="*/ 88 w 101"/>
              <a:gd name="T105" fmla="*/ 64 h 102"/>
              <a:gd name="T106" fmla="*/ 79 w 101"/>
              <a:gd name="T107" fmla="*/ 56 h 102"/>
              <a:gd name="T108" fmla="*/ 87 w 101"/>
              <a:gd name="T109" fmla="*/ 47 h 102"/>
              <a:gd name="T110" fmla="*/ 96 w 101"/>
              <a:gd name="T111" fmla="*/ 56 h 102"/>
              <a:gd name="T112" fmla="*/ 88 w 101"/>
              <a:gd name="T113"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02">
                <a:moveTo>
                  <a:pt x="101" y="55"/>
                </a:moveTo>
                <a:cubicBezTo>
                  <a:pt x="89" y="43"/>
                  <a:pt x="89" y="43"/>
                  <a:pt x="89" y="43"/>
                </a:cubicBezTo>
                <a:cubicBezTo>
                  <a:pt x="88" y="42"/>
                  <a:pt x="87" y="42"/>
                  <a:pt x="86" y="43"/>
                </a:cubicBezTo>
                <a:cubicBezTo>
                  <a:pt x="75" y="54"/>
                  <a:pt x="75" y="54"/>
                  <a:pt x="75" y="54"/>
                </a:cubicBezTo>
                <a:cubicBezTo>
                  <a:pt x="75" y="54"/>
                  <a:pt x="75" y="54"/>
                  <a:pt x="75" y="54"/>
                </a:cubicBezTo>
                <a:cubicBezTo>
                  <a:pt x="75" y="54"/>
                  <a:pt x="75" y="54"/>
                  <a:pt x="75" y="54"/>
                </a:cubicBezTo>
                <a:cubicBezTo>
                  <a:pt x="53" y="76"/>
                  <a:pt x="53" y="76"/>
                  <a:pt x="53" y="76"/>
                </a:cubicBezTo>
                <a:cubicBezTo>
                  <a:pt x="49" y="79"/>
                  <a:pt x="45" y="81"/>
                  <a:pt x="40" y="81"/>
                </a:cubicBezTo>
                <a:cubicBezTo>
                  <a:pt x="35" y="81"/>
                  <a:pt x="30" y="79"/>
                  <a:pt x="26" y="75"/>
                </a:cubicBezTo>
                <a:cubicBezTo>
                  <a:pt x="23" y="72"/>
                  <a:pt x="21" y="67"/>
                  <a:pt x="21" y="62"/>
                </a:cubicBezTo>
                <a:cubicBezTo>
                  <a:pt x="21" y="56"/>
                  <a:pt x="23" y="52"/>
                  <a:pt x="26" y="48"/>
                </a:cubicBezTo>
                <a:cubicBezTo>
                  <a:pt x="58" y="16"/>
                  <a:pt x="58" y="16"/>
                  <a:pt x="58" y="16"/>
                </a:cubicBezTo>
                <a:cubicBezTo>
                  <a:pt x="59" y="15"/>
                  <a:pt x="59" y="14"/>
                  <a:pt x="58" y="13"/>
                </a:cubicBezTo>
                <a:cubicBezTo>
                  <a:pt x="47" y="1"/>
                  <a:pt x="47" y="1"/>
                  <a:pt x="47" y="1"/>
                </a:cubicBezTo>
                <a:cubicBezTo>
                  <a:pt x="46" y="0"/>
                  <a:pt x="46" y="0"/>
                  <a:pt x="45" y="0"/>
                </a:cubicBezTo>
                <a:cubicBezTo>
                  <a:pt x="45" y="0"/>
                  <a:pt x="44" y="0"/>
                  <a:pt x="44" y="1"/>
                </a:cubicBezTo>
                <a:cubicBezTo>
                  <a:pt x="11" y="33"/>
                  <a:pt x="11" y="33"/>
                  <a:pt x="11" y="33"/>
                </a:cubicBezTo>
                <a:cubicBezTo>
                  <a:pt x="11" y="33"/>
                  <a:pt x="11" y="33"/>
                  <a:pt x="11" y="33"/>
                </a:cubicBezTo>
                <a:cubicBezTo>
                  <a:pt x="4" y="41"/>
                  <a:pt x="0" y="51"/>
                  <a:pt x="0" y="62"/>
                </a:cubicBezTo>
                <a:cubicBezTo>
                  <a:pt x="0" y="72"/>
                  <a:pt x="4" y="82"/>
                  <a:pt x="12" y="90"/>
                </a:cubicBezTo>
                <a:cubicBezTo>
                  <a:pt x="19" y="98"/>
                  <a:pt x="29" y="102"/>
                  <a:pt x="40" y="102"/>
                </a:cubicBezTo>
                <a:cubicBezTo>
                  <a:pt x="51" y="102"/>
                  <a:pt x="61" y="98"/>
                  <a:pt x="68" y="90"/>
                </a:cubicBezTo>
                <a:cubicBezTo>
                  <a:pt x="68" y="90"/>
                  <a:pt x="68" y="90"/>
                  <a:pt x="69" y="90"/>
                </a:cubicBezTo>
                <a:cubicBezTo>
                  <a:pt x="101" y="58"/>
                  <a:pt x="101" y="58"/>
                  <a:pt x="101" y="58"/>
                </a:cubicBezTo>
                <a:cubicBezTo>
                  <a:pt x="101" y="57"/>
                  <a:pt x="101" y="57"/>
                  <a:pt x="101" y="56"/>
                </a:cubicBezTo>
                <a:cubicBezTo>
                  <a:pt x="101" y="56"/>
                  <a:pt x="101" y="55"/>
                  <a:pt x="101" y="55"/>
                </a:cubicBezTo>
                <a:close/>
                <a:moveTo>
                  <a:pt x="45" y="5"/>
                </a:moveTo>
                <a:cubicBezTo>
                  <a:pt x="54" y="14"/>
                  <a:pt x="54" y="14"/>
                  <a:pt x="54" y="14"/>
                </a:cubicBezTo>
                <a:cubicBezTo>
                  <a:pt x="46" y="22"/>
                  <a:pt x="46" y="22"/>
                  <a:pt x="46" y="22"/>
                </a:cubicBezTo>
                <a:cubicBezTo>
                  <a:pt x="37" y="14"/>
                  <a:pt x="37" y="14"/>
                  <a:pt x="37" y="14"/>
                </a:cubicBezTo>
                <a:cubicBezTo>
                  <a:pt x="37" y="13"/>
                  <a:pt x="37" y="13"/>
                  <a:pt x="37" y="13"/>
                </a:cubicBezTo>
                <a:lnTo>
                  <a:pt x="45" y="5"/>
                </a:lnTo>
                <a:close/>
                <a:moveTo>
                  <a:pt x="65" y="87"/>
                </a:moveTo>
                <a:cubicBezTo>
                  <a:pt x="65" y="87"/>
                  <a:pt x="65" y="87"/>
                  <a:pt x="65" y="87"/>
                </a:cubicBezTo>
                <a:cubicBezTo>
                  <a:pt x="58" y="94"/>
                  <a:pt x="49" y="98"/>
                  <a:pt x="40" y="98"/>
                </a:cubicBezTo>
                <a:cubicBezTo>
                  <a:pt x="30" y="98"/>
                  <a:pt x="21" y="94"/>
                  <a:pt x="14" y="87"/>
                </a:cubicBezTo>
                <a:cubicBezTo>
                  <a:pt x="7" y="80"/>
                  <a:pt x="4" y="71"/>
                  <a:pt x="4" y="62"/>
                </a:cubicBezTo>
                <a:cubicBezTo>
                  <a:pt x="4" y="52"/>
                  <a:pt x="7" y="43"/>
                  <a:pt x="14" y="36"/>
                </a:cubicBezTo>
                <a:cubicBezTo>
                  <a:pt x="14" y="36"/>
                  <a:pt x="14" y="36"/>
                  <a:pt x="14" y="36"/>
                </a:cubicBezTo>
                <a:cubicBezTo>
                  <a:pt x="34" y="16"/>
                  <a:pt x="34" y="16"/>
                  <a:pt x="34" y="16"/>
                </a:cubicBezTo>
                <a:cubicBezTo>
                  <a:pt x="34" y="16"/>
                  <a:pt x="34" y="16"/>
                  <a:pt x="34" y="16"/>
                </a:cubicBezTo>
                <a:cubicBezTo>
                  <a:pt x="43" y="25"/>
                  <a:pt x="43" y="25"/>
                  <a:pt x="43" y="25"/>
                </a:cubicBezTo>
                <a:cubicBezTo>
                  <a:pt x="24" y="45"/>
                  <a:pt x="24" y="45"/>
                  <a:pt x="24" y="45"/>
                </a:cubicBezTo>
                <a:cubicBezTo>
                  <a:pt x="19" y="50"/>
                  <a:pt x="17" y="55"/>
                  <a:pt x="17" y="62"/>
                </a:cubicBezTo>
                <a:cubicBezTo>
                  <a:pt x="17" y="68"/>
                  <a:pt x="19" y="74"/>
                  <a:pt x="24" y="78"/>
                </a:cubicBezTo>
                <a:cubicBezTo>
                  <a:pt x="28" y="82"/>
                  <a:pt x="34" y="85"/>
                  <a:pt x="40" y="85"/>
                </a:cubicBezTo>
                <a:cubicBezTo>
                  <a:pt x="46" y="85"/>
                  <a:pt x="51" y="83"/>
                  <a:pt x="55" y="79"/>
                </a:cubicBezTo>
                <a:cubicBezTo>
                  <a:pt x="76" y="58"/>
                  <a:pt x="76" y="58"/>
                  <a:pt x="76" y="58"/>
                </a:cubicBezTo>
                <a:cubicBezTo>
                  <a:pt x="85" y="67"/>
                  <a:pt x="85" y="67"/>
                  <a:pt x="85" y="67"/>
                </a:cubicBezTo>
                <a:cubicBezTo>
                  <a:pt x="85" y="67"/>
                  <a:pt x="85" y="67"/>
                  <a:pt x="85" y="67"/>
                </a:cubicBezTo>
                <a:lnTo>
                  <a:pt x="65" y="87"/>
                </a:lnTo>
                <a:close/>
                <a:moveTo>
                  <a:pt x="88" y="65"/>
                </a:moveTo>
                <a:cubicBezTo>
                  <a:pt x="88" y="64"/>
                  <a:pt x="88" y="64"/>
                  <a:pt x="88" y="64"/>
                </a:cubicBezTo>
                <a:cubicBezTo>
                  <a:pt x="79" y="56"/>
                  <a:pt x="79" y="56"/>
                  <a:pt x="79" y="56"/>
                </a:cubicBezTo>
                <a:cubicBezTo>
                  <a:pt x="87" y="47"/>
                  <a:pt x="87" y="47"/>
                  <a:pt x="87" y="47"/>
                </a:cubicBezTo>
                <a:cubicBezTo>
                  <a:pt x="96" y="56"/>
                  <a:pt x="96" y="56"/>
                  <a:pt x="96" y="56"/>
                </a:cubicBezTo>
                <a:lnTo>
                  <a:pt x="88"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62">
            <a:extLst>
              <a:ext uri="{FF2B5EF4-FFF2-40B4-BE49-F238E27FC236}">
                <a16:creationId xmlns:a16="http://schemas.microsoft.com/office/drawing/2014/main" id="{9A305DB5-0026-45CE-B573-302018D43F62}"/>
              </a:ext>
            </a:extLst>
          </p:cNvPr>
          <p:cNvSpPr>
            <a:spLocks noEditPoints="1"/>
          </p:cNvSpPr>
          <p:nvPr/>
        </p:nvSpPr>
        <p:spPr bwMode="auto">
          <a:xfrm>
            <a:off x="7009120" y="5621481"/>
            <a:ext cx="387350" cy="292100"/>
          </a:xfrm>
          <a:custGeom>
            <a:avLst/>
            <a:gdLst>
              <a:gd name="T0" fmla="*/ 25 w 103"/>
              <a:gd name="T1" fmla="*/ 47 h 77"/>
              <a:gd name="T2" fmla="*/ 15 w 103"/>
              <a:gd name="T3" fmla="*/ 57 h 77"/>
              <a:gd name="T4" fmla="*/ 25 w 103"/>
              <a:gd name="T5" fmla="*/ 43 h 77"/>
              <a:gd name="T6" fmla="*/ 77 w 103"/>
              <a:gd name="T7" fmla="*/ 43 h 77"/>
              <a:gd name="T8" fmla="*/ 66 w 103"/>
              <a:gd name="T9" fmla="*/ 57 h 77"/>
              <a:gd name="T10" fmla="*/ 77 w 103"/>
              <a:gd name="T11" fmla="*/ 47 h 77"/>
              <a:gd name="T12" fmla="*/ 77 w 103"/>
              <a:gd name="T13" fmla="*/ 43 h 77"/>
              <a:gd name="T14" fmla="*/ 102 w 103"/>
              <a:gd name="T15" fmla="*/ 57 h 77"/>
              <a:gd name="T16" fmla="*/ 101 w 103"/>
              <a:gd name="T17" fmla="*/ 57 h 77"/>
              <a:gd name="T18" fmla="*/ 101 w 103"/>
              <a:gd name="T19" fmla="*/ 57 h 77"/>
              <a:gd name="T20" fmla="*/ 98 w 103"/>
              <a:gd name="T21" fmla="*/ 57 h 77"/>
              <a:gd name="T22" fmla="*/ 56 w 103"/>
              <a:gd name="T23" fmla="*/ 55 h 77"/>
              <a:gd name="T24" fmla="*/ 56 w 103"/>
              <a:gd name="T25" fmla="*/ 51 h 77"/>
              <a:gd name="T26" fmla="*/ 47 w 103"/>
              <a:gd name="T27" fmla="*/ 51 h 77"/>
              <a:gd name="T28" fmla="*/ 47 w 103"/>
              <a:gd name="T29" fmla="*/ 55 h 77"/>
              <a:gd name="T30" fmla="*/ 4 w 103"/>
              <a:gd name="T31" fmla="*/ 57 h 77"/>
              <a:gd name="T32" fmla="*/ 0 w 103"/>
              <a:gd name="T33" fmla="*/ 57 h 77"/>
              <a:gd name="T34" fmla="*/ 8 w 103"/>
              <a:gd name="T35" fmla="*/ 1 h 77"/>
              <a:gd name="T36" fmla="*/ 11 w 103"/>
              <a:gd name="T37" fmla="*/ 0 h 77"/>
              <a:gd name="T38" fmla="*/ 21 w 103"/>
              <a:gd name="T39" fmla="*/ 4 h 77"/>
              <a:gd name="T40" fmla="*/ 12 w 103"/>
              <a:gd name="T41" fmla="*/ 4 h 77"/>
              <a:gd name="T42" fmla="*/ 4 w 103"/>
              <a:gd name="T43" fmla="*/ 53 h 77"/>
              <a:gd name="T44" fmla="*/ 45 w 103"/>
              <a:gd name="T45" fmla="*/ 46 h 77"/>
              <a:gd name="T46" fmla="*/ 58 w 103"/>
              <a:gd name="T47" fmla="*/ 46 h 77"/>
              <a:gd name="T48" fmla="*/ 98 w 103"/>
              <a:gd name="T49" fmla="*/ 53 h 77"/>
              <a:gd name="T50" fmla="*/ 91 w 103"/>
              <a:gd name="T51" fmla="*/ 4 h 77"/>
              <a:gd name="T52" fmla="*/ 82 w 103"/>
              <a:gd name="T53" fmla="*/ 4 h 77"/>
              <a:gd name="T54" fmla="*/ 92 w 103"/>
              <a:gd name="T55" fmla="*/ 0 h 77"/>
              <a:gd name="T56" fmla="*/ 94 w 103"/>
              <a:gd name="T57" fmla="*/ 1 h 77"/>
              <a:gd name="T58" fmla="*/ 103 w 103"/>
              <a:gd name="T59" fmla="*/ 55 h 77"/>
              <a:gd name="T60" fmla="*/ 103 w 103"/>
              <a:gd name="T61" fmla="*/ 56 h 77"/>
              <a:gd name="T62" fmla="*/ 102 w 103"/>
              <a:gd name="T63" fmla="*/ 56 h 77"/>
              <a:gd name="T64" fmla="*/ 43 w 103"/>
              <a:gd name="T65" fmla="*/ 55 h 77"/>
              <a:gd name="T66" fmla="*/ 8 w 103"/>
              <a:gd name="T67" fmla="*/ 55 h 77"/>
              <a:gd name="T68" fmla="*/ 43 w 103"/>
              <a:gd name="T69" fmla="*/ 55 h 77"/>
              <a:gd name="T70" fmla="*/ 77 w 103"/>
              <a:gd name="T71" fmla="*/ 38 h 77"/>
              <a:gd name="T72" fmla="*/ 77 w 103"/>
              <a:gd name="T7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77">
                <a:moveTo>
                  <a:pt x="27" y="45"/>
                </a:moveTo>
                <a:cubicBezTo>
                  <a:pt x="27" y="46"/>
                  <a:pt x="27" y="47"/>
                  <a:pt x="25" y="47"/>
                </a:cubicBezTo>
                <a:cubicBezTo>
                  <a:pt x="21" y="47"/>
                  <a:pt x="17" y="51"/>
                  <a:pt x="17" y="55"/>
                </a:cubicBezTo>
                <a:cubicBezTo>
                  <a:pt x="17" y="57"/>
                  <a:pt x="16" y="57"/>
                  <a:pt x="15" y="57"/>
                </a:cubicBezTo>
                <a:cubicBezTo>
                  <a:pt x="14" y="57"/>
                  <a:pt x="13" y="57"/>
                  <a:pt x="13" y="55"/>
                </a:cubicBezTo>
                <a:cubicBezTo>
                  <a:pt x="13" y="48"/>
                  <a:pt x="18" y="43"/>
                  <a:pt x="25" y="43"/>
                </a:cubicBezTo>
                <a:cubicBezTo>
                  <a:pt x="27" y="43"/>
                  <a:pt x="27" y="44"/>
                  <a:pt x="27" y="45"/>
                </a:cubicBezTo>
                <a:close/>
                <a:moveTo>
                  <a:pt x="77" y="43"/>
                </a:moveTo>
                <a:cubicBezTo>
                  <a:pt x="70" y="43"/>
                  <a:pt x="64" y="48"/>
                  <a:pt x="64" y="55"/>
                </a:cubicBezTo>
                <a:cubicBezTo>
                  <a:pt x="64" y="57"/>
                  <a:pt x="65" y="57"/>
                  <a:pt x="66" y="57"/>
                </a:cubicBezTo>
                <a:cubicBezTo>
                  <a:pt x="67" y="57"/>
                  <a:pt x="68" y="57"/>
                  <a:pt x="68" y="55"/>
                </a:cubicBezTo>
                <a:cubicBezTo>
                  <a:pt x="68" y="51"/>
                  <a:pt x="72" y="47"/>
                  <a:pt x="77" y="47"/>
                </a:cubicBezTo>
                <a:cubicBezTo>
                  <a:pt x="78" y="47"/>
                  <a:pt x="79" y="46"/>
                  <a:pt x="79" y="45"/>
                </a:cubicBezTo>
                <a:cubicBezTo>
                  <a:pt x="79" y="44"/>
                  <a:pt x="78" y="43"/>
                  <a:pt x="77" y="43"/>
                </a:cubicBezTo>
                <a:close/>
                <a:moveTo>
                  <a:pt x="102" y="57"/>
                </a:moveTo>
                <a:cubicBezTo>
                  <a:pt x="102" y="57"/>
                  <a:pt x="102" y="57"/>
                  <a:pt x="102" y="57"/>
                </a:cubicBezTo>
                <a:cubicBezTo>
                  <a:pt x="102" y="57"/>
                  <a:pt x="102" y="57"/>
                  <a:pt x="102" y="57"/>
                </a:cubicBezTo>
                <a:cubicBezTo>
                  <a:pt x="102" y="57"/>
                  <a:pt x="101" y="57"/>
                  <a:pt x="101" y="57"/>
                </a:cubicBezTo>
                <a:cubicBezTo>
                  <a:pt x="101" y="57"/>
                  <a:pt x="101" y="57"/>
                  <a:pt x="101" y="57"/>
                </a:cubicBezTo>
                <a:cubicBezTo>
                  <a:pt x="101" y="57"/>
                  <a:pt x="101" y="57"/>
                  <a:pt x="101" y="57"/>
                </a:cubicBezTo>
                <a:cubicBezTo>
                  <a:pt x="101" y="57"/>
                  <a:pt x="101" y="57"/>
                  <a:pt x="101" y="57"/>
                </a:cubicBezTo>
                <a:cubicBezTo>
                  <a:pt x="98" y="57"/>
                  <a:pt x="98" y="57"/>
                  <a:pt x="98" y="57"/>
                </a:cubicBezTo>
                <a:cubicBezTo>
                  <a:pt x="97" y="68"/>
                  <a:pt x="88" y="77"/>
                  <a:pt x="77" y="77"/>
                </a:cubicBezTo>
                <a:cubicBezTo>
                  <a:pt x="65" y="77"/>
                  <a:pt x="56" y="67"/>
                  <a:pt x="56" y="55"/>
                </a:cubicBezTo>
                <a:cubicBezTo>
                  <a:pt x="56" y="54"/>
                  <a:pt x="56" y="53"/>
                  <a:pt x="56" y="52"/>
                </a:cubicBezTo>
                <a:cubicBezTo>
                  <a:pt x="56" y="52"/>
                  <a:pt x="56" y="52"/>
                  <a:pt x="56" y="51"/>
                </a:cubicBezTo>
                <a:cubicBezTo>
                  <a:pt x="56" y="49"/>
                  <a:pt x="54" y="47"/>
                  <a:pt x="51" y="47"/>
                </a:cubicBezTo>
                <a:cubicBezTo>
                  <a:pt x="49" y="47"/>
                  <a:pt x="47" y="49"/>
                  <a:pt x="47" y="51"/>
                </a:cubicBezTo>
                <a:cubicBezTo>
                  <a:pt x="47" y="52"/>
                  <a:pt x="47" y="52"/>
                  <a:pt x="46" y="52"/>
                </a:cubicBezTo>
                <a:cubicBezTo>
                  <a:pt x="47" y="53"/>
                  <a:pt x="47" y="54"/>
                  <a:pt x="47" y="55"/>
                </a:cubicBezTo>
                <a:cubicBezTo>
                  <a:pt x="47" y="67"/>
                  <a:pt x="37" y="77"/>
                  <a:pt x="25" y="77"/>
                </a:cubicBezTo>
                <a:cubicBezTo>
                  <a:pt x="14" y="77"/>
                  <a:pt x="5" y="68"/>
                  <a:pt x="4" y="57"/>
                </a:cubicBezTo>
                <a:cubicBezTo>
                  <a:pt x="2" y="57"/>
                  <a:pt x="2" y="57"/>
                  <a:pt x="2" y="57"/>
                </a:cubicBezTo>
                <a:cubicBezTo>
                  <a:pt x="1" y="57"/>
                  <a:pt x="1" y="57"/>
                  <a:pt x="0" y="57"/>
                </a:cubicBezTo>
                <a:cubicBezTo>
                  <a:pt x="0" y="56"/>
                  <a:pt x="0" y="56"/>
                  <a:pt x="0" y="55"/>
                </a:cubicBezTo>
                <a:cubicBezTo>
                  <a:pt x="8" y="1"/>
                  <a:pt x="8" y="1"/>
                  <a:pt x="8" y="1"/>
                </a:cubicBezTo>
                <a:cubicBezTo>
                  <a:pt x="9" y="1"/>
                  <a:pt x="9" y="0"/>
                  <a:pt x="9" y="0"/>
                </a:cubicBezTo>
                <a:cubicBezTo>
                  <a:pt x="10" y="0"/>
                  <a:pt x="10" y="0"/>
                  <a:pt x="11" y="0"/>
                </a:cubicBezTo>
                <a:cubicBezTo>
                  <a:pt x="19" y="2"/>
                  <a:pt x="19" y="2"/>
                  <a:pt x="19" y="2"/>
                </a:cubicBezTo>
                <a:cubicBezTo>
                  <a:pt x="21" y="2"/>
                  <a:pt x="21" y="3"/>
                  <a:pt x="21" y="4"/>
                </a:cubicBezTo>
                <a:cubicBezTo>
                  <a:pt x="21" y="5"/>
                  <a:pt x="20" y="6"/>
                  <a:pt x="19" y="6"/>
                </a:cubicBezTo>
                <a:cubicBezTo>
                  <a:pt x="12" y="4"/>
                  <a:pt x="12" y="4"/>
                  <a:pt x="12" y="4"/>
                </a:cubicBezTo>
                <a:cubicBezTo>
                  <a:pt x="4" y="53"/>
                  <a:pt x="4" y="53"/>
                  <a:pt x="4" y="53"/>
                </a:cubicBezTo>
                <a:cubicBezTo>
                  <a:pt x="4" y="53"/>
                  <a:pt x="4" y="53"/>
                  <a:pt x="4" y="53"/>
                </a:cubicBezTo>
                <a:cubicBezTo>
                  <a:pt x="5" y="43"/>
                  <a:pt x="14" y="34"/>
                  <a:pt x="25" y="34"/>
                </a:cubicBezTo>
                <a:cubicBezTo>
                  <a:pt x="34" y="34"/>
                  <a:pt x="41" y="39"/>
                  <a:pt x="45" y="46"/>
                </a:cubicBezTo>
                <a:cubicBezTo>
                  <a:pt x="46" y="44"/>
                  <a:pt x="49" y="43"/>
                  <a:pt x="51" y="43"/>
                </a:cubicBezTo>
                <a:cubicBezTo>
                  <a:pt x="54" y="43"/>
                  <a:pt x="56" y="44"/>
                  <a:pt x="58" y="46"/>
                </a:cubicBezTo>
                <a:cubicBezTo>
                  <a:pt x="61" y="39"/>
                  <a:pt x="69" y="34"/>
                  <a:pt x="77" y="34"/>
                </a:cubicBezTo>
                <a:cubicBezTo>
                  <a:pt x="88" y="34"/>
                  <a:pt x="97" y="43"/>
                  <a:pt x="98" y="53"/>
                </a:cubicBezTo>
                <a:cubicBezTo>
                  <a:pt x="98" y="53"/>
                  <a:pt x="98" y="53"/>
                  <a:pt x="98" y="53"/>
                </a:cubicBezTo>
                <a:cubicBezTo>
                  <a:pt x="91" y="4"/>
                  <a:pt x="91" y="4"/>
                  <a:pt x="91" y="4"/>
                </a:cubicBezTo>
                <a:cubicBezTo>
                  <a:pt x="84" y="6"/>
                  <a:pt x="84" y="6"/>
                  <a:pt x="84" y="6"/>
                </a:cubicBezTo>
                <a:cubicBezTo>
                  <a:pt x="83" y="6"/>
                  <a:pt x="82" y="5"/>
                  <a:pt x="82" y="4"/>
                </a:cubicBezTo>
                <a:cubicBezTo>
                  <a:pt x="81" y="3"/>
                  <a:pt x="82" y="2"/>
                  <a:pt x="83" y="2"/>
                </a:cubicBezTo>
                <a:cubicBezTo>
                  <a:pt x="92" y="0"/>
                  <a:pt x="92" y="0"/>
                  <a:pt x="92" y="0"/>
                </a:cubicBezTo>
                <a:cubicBezTo>
                  <a:pt x="92" y="0"/>
                  <a:pt x="93" y="0"/>
                  <a:pt x="93" y="0"/>
                </a:cubicBezTo>
                <a:cubicBezTo>
                  <a:pt x="94" y="0"/>
                  <a:pt x="94" y="1"/>
                  <a:pt x="94" y="1"/>
                </a:cubicBezTo>
                <a:cubicBezTo>
                  <a:pt x="103" y="55"/>
                  <a:pt x="103" y="55"/>
                  <a:pt x="103" y="55"/>
                </a:cubicBezTo>
                <a:cubicBezTo>
                  <a:pt x="103" y="55"/>
                  <a:pt x="103" y="55"/>
                  <a:pt x="103" y="55"/>
                </a:cubicBezTo>
                <a:cubicBezTo>
                  <a:pt x="103" y="55"/>
                  <a:pt x="103" y="55"/>
                  <a:pt x="103" y="55"/>
                </a:cubicBezTo>
                <a:cubicBezTo>
                  <a:pt x="103" y="56"/>
                  <a:pt x="103" y="56"/>
                  <a:pt x="103" y="56"/>
                </a:cubicBezTo>
                <a:cubicBezTo>
                  <a:pt x="103" y="56"/>
                  <a:pt x="103" y="56"/>
                  <a:pt x="103" y="56"/>
                </a:cubicBezTo>
                <a:cubicBezTo>
                  <a:pt x="103" y="56"/>
                  <a:pt x="103" y="56"/>
                  <a:pt x="102" y="56"/>
                </a:cubicBezTo>
                <a:cubicBezTo>
                  <a:pt x="102" y="57"/>
                  <a:pt x="102" y="57"/>
                  <a:pt x="102" y="57"/>
                </a:cubicBezTo>
                <a:close/>
                <a:moveTo>
                  <a:pt x="43" y="55"/>
                </a:moveTo>
                <a:cubicBezTo>
                  <a:pt x="43" y="46"/>
                  <a:pt x="35" y="38"/>
                  <a:pt x="25" y="38"/>
                </a:cubicBezTo>
                <a:cubicBezTo>
                  <a:pt x="16" y="38"/>
                  <a:pt x="8" y="46"/>
                  <a:pt x="8" y="55"/>
                </a:cubicBezTo>
                <a:cubicBezTo>
                  <a:pt x="8" y="65"/>
                  <a:pt x="16" y="73"/>
                  <a:pt x="25" y="73"/>
                </a:cubicBezTo>
                <a:cubicBezTo>
                  <a:pt x="35" y="73"/>
                  <a:pt x="43" y="65"/>
                  <a:pt x="43" y="55"/>
                </a:cubicBezTo>
                <a:close/>
                <a:moveTo>
                  <a:pt x="94" y="55"/>
                </a:moveTo>
                <a:cubicBezTo>
                  <a:pt x="94" y="46"/>
                  <a:pt x="87" y="38"/>
                  <a:pt x="77" y="38"/>
                </a:cubicBezTo>
                <a:cubicBezTo>
                  <a:pt x="68" y="38"/>
                  <a:pt x="60" y="46"/>
                  <a:pt x="60" y="55"/>
                </a:cubicBezTo>
                <a:cubicBezTo>
                  <a:pt x="60" y="65"/>
                  <a:pt x="68" y="73"/>
                  <a:pt x="77" y="73"/>
                </a:cubicBezTo>
                <a:cubicBezTo>
                  <a:pt x="87" y="73"/>
                  <a:pt x="94" y="65"/>
                  <a:pt x="94" y="5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63">
            <a:extLst>
              <a:ext uri="{FF2B5EF4-FFF2-40B4-BE49-F238E27FC236}">
                <a16:creationId xmlns:a16="http://schemas.microsoft.com/office/drawing/2014/main" id="{3CF5EC88-CB7D-467B-A8F5-28C713641F25}"/>
              </a:ext>
            </a:extLst>
          </p:cNvPr>
          <p:cNvSpPr>
            <a:spLocks noEditPoints="1"/>
          </p:cNvSpPr>
          <p:nvPr/>
        </p:nvSpPr>
        <p:spPr bwMode="auto">
          <a:xfrm>
            <a:off x="4550406" y="5584174"/>
            <a:ext cx="308651" cy="366714"/>
          </a:xfrm>
          <a:custGeom>
            <a:avLst/>
            <a:gdLst>
              <a:gd name="T0" fmla="*/ 59 w 85"/>
              <a:gd name="T1" fmla="*/ 9 h 101"/>
              <a:gd name="T2" fmla="*/ 55 w 85"/>
              <a:gd name="T3" fmla="*/ 0 h 101"/>
              <a:gd name="T4" fmla="*/ 28 w 85"/>
              <a:gd name="T5" fmla="*/ 1 h 101"/>
              <a:gd name="T6" fmla="*/ 2 w 85"/>
              <a:gd name="T7" fmla="*/ 13 h 101"/>
              <a:gd name="T8" fmla="*/ 0 w 85"/>
              <a:gd name="T9" fmla="*/ 23 h 101"/>
              <a:gd name="T10" fmla="*/ 9 w 85"/>
              <a:gd name="T11" fmla="*/ 25 h 101"/>
              <a:gd name="T12" fmla="*/ 13 w 85"/>
              <a:gd name="T13" fmla="*/ 100 h 101"/>
              <a:gd name="T14" fmla="*/ 70 w 85"/>
              <a:gd name="T15" fmla="*/ 101 h 101"/>
              <a:gd name="T16" fmla="*/ 76 w 85"/>
              <a:gd name="T17" fmla="*/ 25 h 101"/>
              <a:gd name="T18" fmla="*/ 83 w 85"/>
              <a:gd name="T19" fmla="*/ 25 h 101"/>
              <a:gd name="T20" fmla="*/ 85 w 85"/>
              <a:gd name="T21" fmla="*/ 15 h 101"/>
              <a:gd name="T22" fmla="*/ 72 w 85"/>
              <a:gd name="T23" fmla="*/ 25 h 101"/>
              <a:gd name="T24" fmla="*/ 17 w 85"/>
              <a:gd name="T25" fmla="*/ 97 h 101"/>
              <a:gd name="T26" fmla="*/ 13 w 85"/>
              <a:gd name="T27" fmla="*/ 25 h 101"/>
              <a:gd name="T28" fmla="*/ 72 w 85"/>
              <a:gd name="T29" fmla="*/ 25 h 101"/>
              <a:gd name="T30" fmla="*/ 4 w 85"/>
              <a:gd name="T31" fmla="*/ 21 h 101"/>
              <a:gd name="T32" fmla="*/ 28 w 85"/>
              <a:gd name="T33" fmla="*/ 12 h 101"/>
              <a:gd name="T34" fmla="*/ 31 w 85"/>
              <a:gd name="T35" fmla="*/ 4 h 101"/>
              <a:gd name="T36" fmla="*/ 56 w 85"/>
              <a:gd name="T37" fmla="*/ 11 h 101"/>
              <a:gd name="T38" fmla="*/ 81 w 85"/>
              <a:gd name="T39" fmla="*/ 16 h 101"/>
              <a:gd name="T40" fmla="*/ 55 w 85"/>
              <a:gd name="T41" fmla="*/ 89 h 101"/>
              <a:gd name="T42" fmla="*/ 53 w 85"/>
              <a:gd name="T43" fmla="*/ 87 h 101"/>
              <a:gd name="T44" fmla="*/ 58 w 85"/>
              <a:gd name="T45" fmla="*/ 34 h 101"/>
              <a:gd name="T46" fmla="*/ 57 w 85"/>
              <a:gd name="T47" fmla="*/ 87 h 101"/>
              <a:gd name="T48" fmla="*/ 30 w 85"/>
              <a:gd name="T49" fmla="*/ 89 h 101"/>
              <a:gd name="T50" fmla="*/ 26 w 85"/>
              <a:gd name="T51" fmla="*/ 36 h 101"/>
              <a:gd name="T52" fmla="*/ 30 w 85"/>
              <a:gd name="T53" fmla="*/ 36 h 101"/>
              <a:gd name="T54" fmla="*/ 30 w 85"/>
              <a:gd name="T55" fmla="*/ 89 h 101"/>
              <a:gd name="T56" fmla="*/ 43 w 85"/>
              <a:gd name="T57" fmla="*/ 89 h 101"/>
              <a:gd name="T58" fmla="*/ 41 w 85"/>
              <a:gd name="T59" fmla="*/ 36 h 101"/>
              <a:gd name="T60" fmla="*/ 45 w 85"/>
              <a:gd name="T61" fmla="*/ 36 h 101"/>
              <a:gd name="T62" fmla="*/ 43 w 85"/>
              <a:gd name="T63"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01">
                <a:moveTo>
                  <a:pt x="83" y="13"/>
                </a:moveTo>
                <a:cubicBezTo>
                  <a:pt x="59" y="9"/>
                  <a:pt x="59" y="9"/>
                  <a:pt x="59" y="9"/>
                </a:cubicBezTo>
                <a:cubicBezTo>
                  <a:pt x="57" y="1"/>
                  <a:pt x="57" y="1"/>
                  <a:pt x="57" y="1"/>
                </a:cubicBezTo>
                <a:cubicBezTo>
                  <a:pt x="57" y="0"/>
                  <a:pt x="56" y="0"/>
                  <a:pt x="55" y="0"/>
                </a:cubicBezTo>
                <a:cubicBezTo>
                  <a:pt x="30" y="0"/>
                  <a:pt x="30" y="0"/>
                  <a:pt x="30" y="0"/>
                </a:cubicBezTo>
                <a:cubicBezTo>
                  <a:pt x="29" y="0"/>
                  <a:pt x="28" y="0"/>
                  <a:pt x="28" y="1"/>
                </a:cubicBezTo>
                <a:cubicBezTo>
                  <a:pt x="26" y="9"/>
                  <a:pt x="26" y="9"/>
                  <a:pt x="26" y="9"/>
                </a:cubicBezTo>
                <a:cubicBezTo>
                  <a:pt x="2" y="13"/>
                  <a:pt x="2" y="13"/>
                  <a:pt x="2" y="13"/>
                </a:cubicBezTo>
                <a:cubicBezTo>
                  <a:pt x="1" y="13"/>
                  <a:pt x="0" y="14"/>
                  <a:pt x="0" y="15"/>
                </a:cubicBezTo>
                <a:cubicBezTo>
                  <a:pt x="0" y="23"/>
                  <a:pt x="0" y="23"/>
                  <a:pt x="0" y="23"/>
                </a:cubicBezTo>
                <a:cubicBezTo>
                  <a:pt x="0" y="24"/>
                  <a:pt x="1" y="25"/>
                  <a:pt x="2" y="25"/>
                </a:cubicBezTo>
                <a:cubicBezTo>
                  <a:pt x="9" y="25"/>
                  <a:pt x="9" y="25"/>
                  <a:pt x="9" y="25"/>
                </a:cubicBezTo>
                <a:cubicBezTo>
                  <a:pt x="9" y="25"/>
                  <a:pt x="9" y="25"/>
                  <a:pt x="9" y="25"/>
                </a:cubicBezTo>
                <a:cubicBezTo>
                  <a:pt x="13" y="100"/>
                  <a:pt x="13" y="100"/>
                  <a:pt x="13" y="100"/>
                </a:cubicBezTo>
                <a:cubicBezTo>
                  <a:pt x="13" y="101"/>
                  <a:pt x="14" y="101"/>
                  <a:pt x="15" y="101"/>
                </a:cubicBezTo>
                <a:cubicBezTo>
                  <a:pt x="70" y="101"/>
                  <a:pt x="70" y="101"/>
                  <a:pt x="70" y="101"/>
                </a:cubicBezTo>
                <a:cubicBezTo>
                  <a:pt x="71" y="101"/>
                  <a:pt x="72" y="101"/>
                  <a:pt x="72" y="100"/>
                </a:cubicBezTo>
                <a:cubicBezTo>
                  <a:pt x="76" y="25"/>
                  <a:pt x="76" y="25"/>
                  <a:pt x="76" y="25"/>
                </a:cubicBezTo>
                <a:cubicBezTo>
                  <a:pt x="76" y="25"/>
                  <a:pt x="76" y="25"/>
                  <a:pt x="76" y="25"/>
                </a:cubicBezTo>
                <a:cubicBezTo>
                  <a:pt x="83" y="25"/>
                  <a:pt x="83" y="25"/>
                  <a:pt x="83" y="25"/>
                </a:cubicBezTo>
                <a:cubicBezTo>
                  <a:pt x="84" y="25"/>
                  <a:pt x="85" y="24"/>
                  <a:pt x="85" y="23"/>
                </a:cubicBezTo>
                <a:cubicBezTo>
                  <a:pt x="85" y="15"/>
                  <a:pt x="85" y="15"/>
                  <a:pt x="85" y="15"/>
                </a:cubicBezTo>
                <a:cubicBezTo>
                  <a:pt x="85" y="14"/>
                  <a:pt x="84" y="13"/>
                  <a:pt x="83" y="13"/>
                </a:cubicBezTo>
                <a:close/>
                <a:moveTo>
                  <a:pt x="72" y="25"/>
                </a:moveTo>
                <a:cubicBezTo>
                  <a:pt x="68" y="97"/>
                  <a:pt x="68" y="97"/>
                  <a:pt x="68" y="97"/>
                </a:cubicBezTo>
                <a:cubicBezTo>
                  <a:pt x="17" y="97"/>
                  <a:pt x="17" y="97"/>
                  <a:pt x="17" y="97"/>
                </a:cubicBezTo>
                <a:cubicBezTo>
                  <a:pt x="13" y="25"/>
                  <a:pt x="13" y="25"/>
                  <a:pt x="13" y="25"/>
                </a:cubicBezTo>
                <a:cubicBezTo>
                  <a:pt x="13" y="25"/>
                  <a:pt x="13" y="25"/>
                  <a:pt x="13" y="25"/>
                </a:cubicBezTo>
                <a:cubicBezTo>
                  <a:pt x="72" y="25"/>
                  <a:pt x="72" y="25"/>
                  <a:pt x="72" y="25"/>
                </a:cubicBezTo>
                <a:cubicBezTo>
                  <a:pt x="72" y="25"/>
                  <a:pt x="72" y="25"/>
                  <a:pt x="72" y="25"/>
                </a:cubicBezTo>
                <a:close/>
                <a:moveTo>
                  <a:pt x="81" y="21"/>
                </a:moveTo>
                <a:cubicBezTo>
                  <a:pt x="4" y="21"/>
                  <a:pt x="4" y="21"/>
                  <a:pt x="4" y="21"/>
                </a:cubicBezTo>
                <a:cubicBezTo>
                  <a:pt x="4" y="16"/>
                  <a:pt x="4" y="16"/>
                  <a:pt x="4" y="16"/>
                </a:cubicBezTo>
                <a:cubicBezTo>
                  <a:pt x="28" y="12"/>
                  <a:pt x="28" y="12"/>
                  <a:pt x="28" y="12"/>
                </a:cubicBezTo>
                <a:cubicBezTo>
                  <a:pt x="29" y="12"/>
                  <a:pt x="30" y="12"/>
                  <a:pt x="30" y="11"/>
                </a:cubicBezTo>
                <a:cubicBezTo>
                  <a:pt x="31" y="4"/>
                  <a:pt x="31" y="4"/>
                  <a:pt x="31" y="4"/>
                </a:cubicBezTo>
                <a:cubicBezTo>
                  <a:pt x="54" y="4"/>
                  <a:pt x="54" y="4"/>
                  <a:pt x="54" y="4"/>
                </a:cubicBezTo>
                <a:cubicBezTo>
                  <a:pt x="56" y="11"/>
                  <a:pt x="56" y="11"/>
                  <a:pt x="56" y="11"/>
                </a:cubicBezTo>
                <a:cubicBezTo>
                  <a:pt x="56" y="12"/>
                  <a:pt x="56" y="12"/>
                  <a:pt x="57" y="12"/>
                </a:cubicBezTo>
                <a:cubicBezTo>
                  <a:pt x="81" y="16"/>
                  <a:pt x="81" y="16"/>
                  <a:pt x="81" y="16"/>
                </a:cubicBezTo>
                <a:lnTo>
                  <a:pt x="81" y="21"/>
                </a:lnTo>
                <a:close/>
                <a:moveTo>
                  <a:pt x="55" y="89"/>
                </a:moveTo>
                <a:cubicBezTo>
                  <a:pt x="55" y="89"/>
                  <a:pt x="55" y="89"/>
                  <a:pt x="55" y="89"/>
                </a:cubicBezTo>
                <a:cubicBezTo>
                  <a:pt x="54" y="89"/>
                  <a:pt x="53" y="88"/>
                  <a:pt x="53" y="87"/>
                </a:cubicBezTo>
                <a:cubicBezTo>
                  <a:pt x="56" y="36"/>
                  <a:pt x="56" y="36"/>
                  <a:pt x="56" y="36"/>
                </a:cubicBezTo>
                <a:cubicBezTo>
                  <a:pt x="56" y="35"/>
                  <a:pt x="57" y="34"/>
                  <a:pt x="58" y="34"/>
                </a:cubicBezTo>
                <a:cubicBezTo>
                  <a:pt x="59" y="34"/>
                  <a:pt x="60" y="35"/>
                  <a:pt x="60" y="36"/>
                </a:cubicBezTo>
                <a:cubicBezTo>
                  <a:pt x="57" y="87"/>
                  <a:pt x="57" y="87"/>
                  <a:pt x="57" y="87"/>
                </a:cubicBezTo>
                <a:cubicBezTo>
                  <a:pt x="57" y="88"/>
                  <a:pt x="57" y="89"/>
                  <a:pt x="55" y="89"/>
                </a:cubicBezTo>
                <a:close/>
                <a:moveTo>
                  <a:pt x="30" y="89"/>
                </a:moveTo>
                <a:cubicBezTo>
                  <a:pt x="29" y="89"/>
                  <a:pt x="28" y="88"/>
                  <a:pt x="28" y="87"/>
                </a:cubicBezTo>
                <a:cubicBezTo>
                  <a:pt x="26" y="36"/>
                  <a:pt x="26" y="36"/>
                  <a:pt x="26" y="36"/>
                </a:cubicBezTo>
                <a:cubicBezTo>
                  <a:pt x="26" y="35"/>
                  <a:pt x="27" y="34"/>
                  <a:pt x="28" y="34"/>
                </a:cubicBezTo>
                <a:cubicBezTo>
                  <a:pt x="29" y="34"/>
                  <a:pt x="30" y="35"/>
                  <a:pt x="30" y="36"/>
                </a:cubicBezTo>
                <a:cubicBezTo>
                  <a:pt x="32" y="87"/>
                  <a:pt x="32" y="87"/>
                  <a:pt x="32" y="87"/>
                </a:cubicBezTo>
                <a:cubicBezTo>
                  <a:pt x="32" y="88"/>
                  <a:pt x="31" y="89"/>
                  <a:pt x="30" y="89"/>
                </a:cubicBezTo>
                <a:cubicBezTo>
                  <a:pt x="30" y="89"/>
                  <a:pt x="30" y="89"/>
                  <a:pt x="30" y="89"/>
                </a:cubicBezTo>
                <a:close/>
                <a:moveTo>
                  <a:pt x="43" y="89"/>
                </a:moveTo>
                <a:cubicBezTo>
                  <a:pt x="42" y="89"/>
                  <a:pt x="41" y="88"/>
                  <a:pt x="41" y="87"/>
                </a:cubicBezTo>
                <a:cubicBezTo>
                  <a:pt x="41" y="36"/>
                  <a:pt x="41" y="36"/>
                  <a:pt x="41" y="36"/>
                </a:cubicBezTo>
                <a:cubicBezTo>
                  <a:pt x="41" y="35"/>
                  <a:pt x="42" y="34"/>
                  <a:pt x="43" y="34"/>
                </a:cubicBezTo>
                <a:cubicBezTo>
                  <a:pt x="44" y="34"/>
                  <a:pt x="45" y="35"/>
                  <a:pt x="45" y="36"/>
                </a:cubicBezTo>
                <a:cubicBezTo>
                  <a:pt x="45" y="87"/>
                  <a:pt x="45" y="87"/>
                  <a:pt x="45" y="87"/>
                </a:cubicBezTo>
                <a:cubicBezTo>
                  <a:pt x="45" y="88"/>
                  <a:pt x="44" y="89"/>
                  <a:pt x="43" y="8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64">
            <a:extLst>
              <a:ext uri="{FF2B5EF4-FFF2-40B4-BE49-F238E27FC236}">
                <a16:creationId xmlns:a16="http://schemas.microsoft.com/office/drawing/2014/main" id="{F48D1D01-E9C7-4C0F-9906-951B31AC095A}"/>
              </a:ext>
            </a:extLst>
          </p:cNvPr>
          <p:cNvSpPr>
            <a:spLocks noEditPoints="1"/>
          </p:cNvSpPr>
          <p:nvPr/>
        </p:nvSpPr>
        <p:spPr bwMode="auto">
          <a:xfrm>
            <a:off x="7068323" y="3684749"/>
            <a:ext cx="355767" cy="352863"/>
          </a:xfrm>
          <a:custGeom>
            <a:avLst/>
            <a:gdLst>
              <a:gd name="T0" fmla="*/ 100 w 103"/>
              <a:gd name="T1" fmla="*/ 49 h 102"/>
              <a:gd name="T2" fmla="*/ 53 w 103"/>
              <a:gd name="T3" fmla="*/ 1 h 102"/>
              <a:gd name="T4" fmla="*/ 50 w 103"/>
              <a:gd name="T5" fmla="*/ 1 h 102"/>
              <a:gd name="T6" fmla="*/ 3 w 103"/>
              <a:gd name="T7" fmla="*/ 49 h 102"/>
              <a:gd name="T8" fmla="*/ 3 w 103"/>
              <a:gd name="T9" fmla="*/ 61 h 102"/>
              <a:gd name="T10" fmla="*/ 13 w 103"/>
              <a:gd name="T11" fmla="*/ 62 h 102"/>
              <a:gd name="T12" fmla="*/ 13 w 103"/>
              <a:gd name="T13" fmla="*/ 100 h 102"/>
              <a:gd name="T14" fmla="*/ 15 w 103"/>
              <a:gd name="T15" fmla="*/ 102 h 102"/>
              <a:gd name="T16" fmla="*/ 41 w 103"/>
              <a:gd name="T17" fmla="*/ 102 h 102"/>
              <a:gd name="T18" fmla="*/ 43 w 103"/>
              <a:gd name="T19" fmla="*/ 100 h 102"/>
              <a:gd name="T20" fmla="*/ 43 w 103"/>
              <a:gd name="T21" fmla="*/ 72 h 102"/>
              <a:gd name="T22" fmla="*/ 60 w 103"/>
              <a:gd name="T23" fmla="*/ 72 h 102"/>
              <a:gd name="T24" fmla="*/ 60 w 103"/>
              <a:gd name="T25" fmla="*/ 100 h 102"/>
              <a:gd name="T26" fmla="*/ 62 w 103"/>
              <a:gd name="T27" fmla="*/ 102 h 102"/>
              <a:gd name="T28" fmla="*/ 87 w 103"/>
              <a:gd name="T29" fmla="*/ 102 h 102"/>
              <a:gd name="T30" fmla="*/ 89 w 103"/>
              <a:gd name="T31" fmla="*/ 100 h 102"/>
              <a:gd name="T32" fmla="*/ 89 w 103"/>
              <a:gd name="T33" fmla="*/ 62 h 102"/>
              <a:gd name="T34" fmla="*/ 94 w 103"/>
              <a:gd name="T35" fmla="*/ 63 h 102"/>
              <a:gd name="T36" fmla="*/ 100 w 103"/>
              <a:gd name="T37" fmla="*/ 61 h 102"/>
              <a:gd name="T38" fmla="*/ 100 w 103"/>
              <a:gd name="T39" fmla="*/ 49 h 102"/>
              <a:gd name="T40" fmla="*/ 64 w 103"/>
              <a:gd name="T41" fmla="*/ 98 h 102"/>
              <a:gd name="T42" fmla="*/ 64 w 103"/>
              <a:gd name="T43" fmla="*/ 70 h 102"/>
              <a:gd name="T44" fmla="*/ 62 w 103"/>
              <a:gd name="T45" fmla="*/ 68 h 102"/>
              <a:gd name="T46" fmla="*/ 41 w 103"/>
              <a:gd name="T47" fmla="*/ 68 h 102"/>
              <a:gd name="T48" fmla="*/ 39 w 103"/>
              <a:gd name="T49" fmla="*/ 70 h 102"/>
              <a:gd name="T50" fmla="*/ 39 w 103"/>
              <a:gd name="T51" fmla="*/ 98 h 102"/>
              <a:gd name="T52" fmla="*/ 17 w 103"/>
              <a:gd name="T53" fmla="*/ 98 h 102"/>
              <a:gd name="T54" fmla="*/ 17 w 103"/>
              <a:gd name="T55" fmla="*/ 58 h 102"/>
              <a:gd name="T56" fmla="*/ 51 w 103"/>
              <a:gd name="T57" fmla="*/ 23 h 102"/>
              <a:gd name="T58" fmla="*/ 85 w 103"/>
              <a:gd name="T59" fmla="*/ 58 h 102"/>
              <a:gd name="T60" fmla="*/ 85 w 103"/>
              <a:gd name="T61" fmla="*/ 98 h 102"/>
              <a:gd name="T62" fmla="*/ 64 w 103"/>
              <a:gd name="T63" fmla="*/ 98 h 102"/>
              <a:gd name="T64" fmla="*/ 97 w 103"/>
              <a:gd name="T65" fmla="*/ 58 h 102"/>
              <a:gd name="T66" fmla="*/ 91 w 103"/>
              <a:gd name="T67" fmla="*/ 58 h 102"/>
              <a:gd name="T68" fmla="*/ 53 w 103"/>
              <a:gd name="T69" fmla="*/ 19 h 102"/>
              <a:gd name="T70" fmla="*/ 51 w 103"/>
              <a:gd name="T71" fmla="*/ 19 h 102"/>
              <a:gd name="T72" fmla="*/ 50 w 103"/>
              <a:gd name="T73" fmla="*/ 19 h 102"/>
              <a:gd name="T74" fmla="*/ 12 w 103"/>
              <a:gd name="T75" fmla="*/ 58 h 102"/>
              <a:gd name="T76" fmla="*/ 6 w 103"/>
              <a:gd name="T77" fmla="*/ 58 h 102"/>
              <a:gd name="T78" fmla="*/ 6 w 103"/>
              <a:gd name="T79" fmla="*/ 52 h 102"/>
              <a:gd name="T80" fmla="*/ 51 w 103"/>
              <a:gd name="T81" fmla="*/ 5 h 102"/>
              <a:gd name="T82" fmla="*/ 97 w 103"/>
              <a:gd name="T83" fmla="*/ 52 h 102"/>
              <a:gd name="T84" fmla="*/ 97 w 103"/>
              <a:gd name="T85"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2">
                <a:moveTo>
                  <a:pt x="100" y="49"/>
                </a:moveTo>
                <a:cubicBezTo>
                  <a:pt x="53" y="1"/>
                  <a:pt x="53" y="1"/>
                  <a:pt x="53" y="1"/>
                </a:cubicBezTo>
                <a:cubicBezTo>
                  <a:pt x="52" y="0"/>
                  <a:pt x="51" y="0"/>
                  <a:pt x="50" y="1"/>
                </a:cubicBezTo>
                <a:cubicBezTo>
                  <a:pt x="3" y="49"/>
                  <a:pt x="3" y="49"/>
                  <a:pt x="3" y="49"/>
                </a:cubicBezTo>
                <a:cubicBezTo>
                  <a:pt x="0" y="52"/>
                  <a:pt x="0" y="58"/>
                  <a:pt x="3" y="61"/>
                </a:cubicBezTo>
                <a:cubicBezTo>
                  <a:pt x="6" y="64"/>
                  <a:pt x="10" y="64"/>
                  <a:pt x="13" y="62"/>
                </a:cubicBezTo>
                <a:cubicBezTo>
                  <a:pt x="13" y="100"/>
                  <a:pt x="13" y="100"/>
                  <a:pt x="13" y="100"/>
                </a:cubicBezTo>
                <a:cubicBezTo>
                  <a:pt x="13" y="101"/>
                  <a:pt x="14" y="102"/>
                  <a:pt x="15" y="102"/>
                </a:cubicBezTo>
                <a:cubicBezTo>
                  <a:pt x="41" y="102"/>
                  <a:pt x="41" y="102"/>
                  <a:pt x="41" y="102"/>
                </a:cubicBezTo>
                <a:cubicBezTo>
                  <a:pt x="42" y="102"/>
                  <a:pt x="43" y="101"/>
                  <a:pt x="43" y="100"/>
                </a:cubicBezTo>
                <a:cubicBezTo>
                  <a:pt x="43" y="72"/>
                  <a:pt x="43" y="72"/>
                  <a:pt x="43" y="72"/>
                </a:cubicBezTo>
                <a:cubicBezTo>
                  <a:pt x="60" y="72"/>
                  <a:pt x="60" y="72"/>
                  <a:pt x="60" y="72"/>
                </a:cubicBezTo>
                <a:cubicBezTo>
                  <a:pt x="60" y="100"/>
                  <a:pt x="60" y="100"/>
                  <a:pt x="60" y="100"/>
                </a:cubicBezTo>
                <a:cubicBezTo>
                  <a:pt x="60" y="101"/>
                  <a:pt x="61" y="102"/>
                  <a:pt x="62" y="102"/>
                </a:cubicBezTo>
                <a:cubicBezTo>
                  <a:pt x="87" y="102"/>
                  <a:pt x="87" y="102"/>
                  <a:pt x="87" y="102"/>
                </a:cubicBezTo>
                <a:cubicBezTo>
                  <a:pt x="88" y="102"/>
                  <a:pt x="89" y="101"/>
                  <a:pt x="89" y="100"/>
                </a:cubicBezTo>
                <a:cubicBezTo>
                  <a:pt x="89" y="62"/>
                  <a:pt x="89" y="62"/>
                  <a:pt x="89" y="62"/>
                </a:cubicBezTo>
                <a:cubicBezTo>
                  <a:pt x="91" y="63"/>
                  <a:pt x="92" y="63"/>
                  <a:pt x="94" y="63"/>
                </a:cubicBezTo>
                <a:cubicBezTo>
                  <a:pt x="96" y="63"/>
                  <a:pt x="98" y="62"/>
                  <a:pt x="100" y="61"/>
                </a:cubicBezTo>
                <a:cubicBezTo>
                  <a:pt x="103" y="58"/>
                  <a:pt x="103" y="52"/>
                  <a:pt x="100" y="49"/>
                </a:cubicBezTo>
                <a:close/>
                <a:moveTo>
                  <a:pt x="64" y="98"/>
                </a:moveTo>
                <a:cubicBezTo>
                  <a:pt x="64" y="70"/>
                  <a:pt x="64" y="70"/>
                  <a:pt x="64" y="70"/>
                </a:cubicBezTo>
                <a:cubicBezTo>
                  <a:pt x="64" y="69"/>
                  <a:pt x="63" y="68"/>
                  <a:pt x="62" y="68"/>
                </a:cubicBezTo>
                <a:cubicBezTo>
                  <a:pt x="41" y="68"/>
                  <a:pt x="41" y="68"/>
                  <a:pt x="41" y="68"/>
                </a:cubicBezTo>
                <a:cubicBezTo>
                  <a:pt x="40" y="68"/>
                  <a:pt x="39" y="69"/>
                  <a:pt x="39" y="70"/>
                </a:cubicBezTo>
                <a:cubicBezTo>
                  <a:pt x="39" y="98"/>
                  <a:pt x="39" y="98"/>
                  <a:pt x="39" y="98"/>
                </a:cubicBezTo>
                <a:cubicBezTo>
                  <a:pt x="17" y="98"/>
                  <a:pt x="17" y="98"/>
                  <a:pt x="17" y="98"/>
                </a:cubicBezTo>
                <a:cubicBezTo>
                  <a:pt x="17" y="58"/>
                  <a:pt x="17" y="58"/>
                  <a:pt x="17" y="58"/>
                </a:cubicBezTo>
                <a:cubicBezTo>
                  <a:pt x="51" y="23"/>
                  <a:pt x="51" y="23"/>
                  <a:pt x="51" y="23"/>
                </a:cubicBezTo>
                <a:cubicBezTo>
                  <a:pt x="85" y="58"/>
                  <a:pt x="85" y="58"/>
                  <a:pt x="85" y="58"/>
                </a:cubicBezTo>
                <a:cubicBezTo>
                  <a:pt x="85" y="98"/>
                  <a:pt x="85" y="98"/>
                  <a:pt x="85" y="98"/>
                </a:cubicBezTo>
                <a:lnTo>
                  <a:pt x="64" y="98"/>
                </a:lnTo>
                <a:close/>
                <a:moveTo>
                  <a:pt x="97" y="58"/>
                </a:moveTo>
                <a:cubicBezTo>
                  <a:pt x="95" y="60"/>
                  <a:pt x="92" y="60"/>
                  <a:pt x="91" y="58"/>
                </a:cubicBezTo>
                <a:cubicBezTo>
                  <a:pt x="53" y="19"/>
                  <a:pt x="53" y="19"/>
                  <a:pt x="53" y="19"/>
                </a:cubicBezTo>
                <a:cubicBezTo>
                  <a:pt x="52" y="19"/>
                  <a:pt x="52" y="19"/>
                  <a:pt x="51" y="19"/>
                </a:cubicBezTo>
                <a:cubicBezTo>
                  <a:pt x="51" y="19"/>
                  <a:pt x="50" y="19"/>
                  <a:pt x="50" y="19"/>
                </a:cubicBezTo>
                <a:cubicBezTo>
                  <a:pt x="12" y="58"/>
                  <a:pt x="12" y="58"/>
                  <a:pt x="12" y="58"/>
                </a:cubicBezTo>
                <a:cubicBezTo>
                  <a:pt x="10" y="60"/>
                  <a:pt x="7" y="60"/>
                  <a:pt x="6" y="58"/>
                </a:cubicBezTo>
                <a:cubicBezTo>
                  <a:pt x="4" y="56"/>
                  <a:pt x="4" y="53"/>
                  <a:pt x="6" y="52"/>
                </a:cubicBezTo>
                <a:cubicBezTo>
                  <a:pt x="51" y="5"/>
                  <a:pt x="51" y="5"/>
                  <a:pt x="51" y="5"/>
                </a:cubicBezTo>
                <a:cubicBezTo>
                  <a:pt x="97" y="52"/>
                  <a:pt x="97" y="52"/>
                  <a:pt x="97" y="52"/>
                </a:cubicBezTo>
                <a:cubicBezTo>
                  <a:pt x="99" y="53"/>
                  <a:pt x="99" y="56"/>
                  <a:pt x="97" y="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68">
            <a:extLst>
              <a:ext uri="{FF2B5EF4-FFF2-40B4-BE49-F238E27FC236}">
                <a16:creationId xmlns:a16="http://schemas.microsoft.com/office/drawing/2014/main" id="{644282A3-3C84-41BD-9309-FFCBAFA2FE99}"/>
              </a:ext>
            </a:extLst>
          </p:cNvPr>
          <p:cNvSpPr>
            <a:spLocks noEditPoints="1"/>
          </p:cNvSpPr>
          <p:nvPr/>
        </p:nvSpPr>
        <p:spPr bwMode="auto">
          <a:xfrm>
            <a:off x="5682597" y="5589730"/>
            <a:ext cx="359938" cy="355602"/>
          </a:xfrm>
          <a:custGeom>
            <a:avLst/>
            <a:gdLst>
              <a:gd name="T0" fmla="*/ 100 w 102"/>
              <a:gd name="T1" fmla="*/ 17 h 101"/>
              <a:gd name="T2" fmla="*/ 70 w 102"/>
              <a:gd name="T3" fmla="*/ 17 h 101"/>
              <a:gd name="T4" fmla="*/ 72 w 102"/>
              <a:gd name="T5" fmla="*/ 10 h 101"/>
              <a:gd name="T6" fmla="*/ 62 w 102"/>
              <a:gd name="T7" fmla="*/ 0 h 101"/>
              <a:gd name="T8" fmla="*/ 51 w 102"/>
              <a:gd name="T9" fmla="*/ 10 h 101"/>
              <a:gd name="T10" fmla="*/ 53 w 102"/>
              <a:gd name="T11" fmla="*/ 17 h 101"/>
              <a:gd name="T12" fmla="*/ 48 w 102"/>
              <a:gd name="T13" fmla="*/ 17 h 101"/>
              <a:gd name="T14" fmla="*/ 51 w 102"/>
              <a:gd name="T15" fmla="*/ 10 h 101"/>
              <a:gd name="T16" fmla="*/ 40 w 102"/>
              <a:gd name="T17" fmla="*/ 0 h 101"/>
              <a:gd name="T18" fmla="*/ 30 w 102"/>
              <a:gd name="T19" fmla="*/ 10 h 101"/>
              <a:gd name="T20" fmla="*/ 32 w 102"/>
              <a:gd name="T21" fmla="*/ 17 h 101"/>
              <a:gd name="T22" fmla="*/ 2 w 102"/>
              <a:gd name="T23" fmla="*/ 17 h 101"/>
              <a:gd name="T24" fmla="*/ 0 w 102"/>
              <a:gd name="T25" fmla="*/ 19 h 101"/>
              <a:gd name="T26" fmla="*/ 0 w 102"/>
              <a:gd name="T27" fmla="*/ 49 h 101"/>
              <a:gd name="T28" fmla="*/ 2 w 102"/>
              <a:gd name="T29" fmla="*/ 51 h 101"/>
              <a:gd name="T30" fmla="*/ 9 w 102"/>
              <a:gd name="T31" fmla="*/ 51 h 101"/>
              <a:gd name="T32" fmla="*/ 9 w 102"/>
              <a:gd name="T33" fmla="*/ 99 h 101"/>
              <a:gd name="T34" fmla="*/ 11 w 102"/>
              <a:gd name="T35" fmla="*/ 101 h 101"/>
              <a:gd name="T36" fmla="*/ 91 w 102"/>
              <a:gd name="T37" fmla="*/ 101 h 101"/>
              <a:gd name="T38" fmla="*/ 93 w 102"/>
              <a:gd name="T39" fmla="*/ 99 h 101"/>
              <a:gd name="T40" fmla="*/ 93 w 102"/>
              <a:gd name="T41" fmla="*/ 51 h 101"/>
              <a:gd name="T42" fmla="*/ 100 w 102"/>
              <a:gd name="T43" fmla="*/ 51 h 101"/>
              <a:gd name="T44" fmla="*/ 102 w 102"/>
              <a:gd name="T45" fmla="*/ 49 h 101"/>
              <a:gd name="T46" fmla="*/ 102 w 102"/>
              <a:gd name="T47" fmla="*/ 19 h 101"/>
              <a:gd name="T48" fmla="*/ 100 w 102"/>
              <a:gd name="T49" fmla="*/ 17 h 101"/>
              <a:gd name="T50" fmla="*/ 98 w 102"/>
              <a:gd name="T51" fmla="*/ 47 h 101"/>
              <a:gd name="T52" fmla="*/ 59 w 102"/>
              <a:gd name="T53" fmla="*/ 47 h 101"/>
              <a:gd name="T54" fmla="*/ 59 w 102"/>
              <a:gd name="T55" fmla="*/ 21 h 101"/>
              <a:gd name="T56" fmla="*/ 98 w 102"/>
              <a:gd name="T57" fmla="*/ 21 h 101"/>
              <a:gd name="T58" fmla="*/ 98 w 102"/>
              <a:gd name="T59" fmla="*/ 47 h 101"/>
              <a:gd name="T60" fmla="*/ 47 w 102"/>
              <a:gd name="T61" fmla="*/ 21 h 101"/>
              <a:gd name="T62" fmla="*/ 55 w 102"/>
              <a:gd name="T63" fmla="*/ 21 h 101"/>
              <a:gd name="T64" fmla="*/ 55 w 102"/>
              <a:gd name="T65" fmla="*/ 97 h 101"/>
              <a:gd name="T66" fmla="*/ 47 w 102"/>
              <a:gd name="T67" fmla="*/ 97 h 101"/>
              <a:gd name="T68" fmla="*/ 47 w 102"/>
              <a:gd name="T69" fmla="*/ 21 h 101"/>
              <a:gd name="T70" fmla="*/ 62 w 102"/>
              <a:gd name="T71" fmla="*/ 4 h 101"/>
              <a:gd name="T72" fmla="*/ 68 w 102"/>
              <a:gd name="T73" fmla="*/ 10 h 101"/>
              <a:gd name="T74" fmla="*/ 62 w 102"/>
              <a:gd name="T75" fmla="*/ 17 h 101"/>
              <a:gd name="T76" fmla="*/ 55 w 102"/>
              <a:gd name="T77" fmla="*/ 10 h 101"/>
              <a:gd name="T78" fmla="*/ 62 w 102"/>
              <a:gd name="T79" fmla="*/ 4 h 101"/>
              <a:gd name="T80" fmla="*/ 34 w 102"/>
              <a:gd name="T81" fmla="*/ 10 h 101"/>
              <a:gd name="T82" fmla="*/ 40 w 102"/>
              <a:gd name="T83" fmla="*/ 4 h 101"/>
              <a:gd name="T84" fmla="*/ 47 w 102"/>
              <a:gd name="T85" fmla="*/ 10 h 101"/>
              <a:gd name="T86" fmla="*/ 40 w 102"/>
              <a:gd name="T87" fmla="*/ 17 h 101"/>
              <a:gd name="T88" fmla="*/ 34 w 102"/>
              <a:gd name="T89" fmla="*/ 10 h 101"/>
              <a:gd name="T90" fmla="*/ 43 w 102"/>
              <a:gd name="T91" fmla="*/ 21 h 101"/>
              <a:gd name="T92" fmla="*/ 43 w 102"/>
              <a:gd name="T93" fmla="*/ 47 h 101"/>
              <a:gd name="T94" fmla="*/ 4 w 102"/>
              <a:gd name="T95" fmla="*/ 47 h 101"/>
              <a:gd name="T96" fmla="*/ 4 w 102"/>
              <a:gd name="T97" fmla="*/ 21 h 101"/>
              <a:gd name="T98" fmla="*/ 43 w 102"/>
              <a:gd name="T99" fmla="*/ 21 h 101"/>
              <a:gd name="T100" fmla="*/ 13 w 102"/>
              <a:gd name="T101" fmla="*/ 51 h 101"/>
              <a:gd name="T102" fmla="*/ 43 w 102"/>
              <a:gd name="T103" fmla="*/ 51 h 101"/>
              <a:gd name="T104" fmla="*/ 43 w 102"/>
              <a:gd name="T105" fmla="*/ 97 h 101"/>
              <a:gd name="T106" fmla="*/ 13 w 102"/>
              <a:gd name="T107" fmla="*/ 97 h 101"/>
              <a:gd name="T108" fmla="*/ 13 w 102"/>
              <a:gd name="T109" fmla="*/ 51 h 101"/>
              <a:gd name="T110" fmla="*/ 89 w 102"/>
              <a:gd name="T111" fmla="*/ 97 h 101"/>
              <a:gd name="T112" fmla="*/ 59 w 102"/>
              <a:gd name="T113" fmla="*/ 97 h 101"/>
              <a:gd name="T114" fmla="*/ 59 w 102"/>
              <a:gd name="T115" fmla="*/ 51 h 101"/>
              <a:gd name="T116" fmla="*/ 89 w 102"/>
              <a:gd name="T117" fmla="*/ 51 h 101"/>
              <a:gd name="T118" fmla="*/ 89 w 102"/>
              <a:gd name="T119"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100" y="17"/>
                </a:moveTo>
                <a:cubicBezTo>
                  <a:pt x="70" y="17"/>
                  <a:pt x="70" y="17"/>
                  <a:pt x="70" y="17"/>
                </a:cubicBezTo>
                <a:cubicBezTo>
                  <a:pt x="71" y="15"/>
                  <a:pt x="72" y="13"/>
                  <a:pt x="72" y="10"/>
                </a:cubicBezTo>
                <a:cubicBezTo>
                  <a:pt x="72" y="5"/>
                  <a:pt x="67" y="0"/>
                  <a:pt x="62" y="0"/>
                </a:cubicBezTo>
                <a:cubicBezTo>
                  <a:pt x="56" y="0"/>
                  <a:pt x="51" y="5"/>
                  <a:pt x="51" y="10"/>
                </a:cubicBezTo>
                <a:cubicBezTo>
                  <a:pt x="51" y="13"/>
                  <a:pt x="52" y="15"/>
                  <a:pt x="53" y="17"/>
                </a:cubicBezTo>
                <a:cubicBezTo>
                  <a:pt x="48" y="17"/>
                  <a:pt x="48" y="17"/>
                  <a:pt x="48" y="17"/>
                </a:cubicBezTo>
                <a:cubicBezTo>
                  <a:pt x="50" y="15"/>
                  <a:pt x="51" y="13"/>
                  <a:pt x="51" y="10"/>
                </a:cubicBezTo>
                <a:cubicBezTo>
                  <a:pt x="51" y="5"/>
                  <a:pt x="46" y="0"/>
                  <a:pt x="40" y="0"/>
                </a:cubicBezTo>
                <a:cubicBezTo>
                  <a:pt x="35" y="0"/>
                  <a:pt x="30" y="5"/>
                  <a:pt x="30" y="10"/>
                </a:cubicBezTo>
                <a:cubicBezTo>
                  <a:pt x="30" y="13"/>
                  <a:pt x="31" y="15"/>
                  <a:pt x="32" y="17"/>
                </a:cubicBezTo>
                <a:cubicBezTo>
                  <a:pt x="2" y="17"/>
                  <a:pt x="2" y="17"/>
                  <a:pt x="2" y="17"/>
                </a:cubicBezTo>
                <a:cubicBezTo>
                  <a:pt x="1" y="17"/>
                  <a:pt x="0" y="18"/>
                  <a:pt x="0" y="19"/>
                </a:cubicBezTo>
                <a:cubicBezTo>
                  <a:pt x="0" y="49"/>
                  <a:pt x="0" y="49"/>
                  <a:pt x="0" y="49"/>
                </a:cubicBezTo>
                <a:cubicBezTo>
                  <a:pt x="0" y="50"/>
                  <a:pt x="1" y="51"/>
                  <a:pt x="2" y="51"/>
                </a:cubicBezTo>
                <a:cubicBezTo>
                  <a:pt x="9" y="51"/>
                  <a:pt x="9" y="51"/>
                  <a:pt x="9" y="51"/>
                </a:cubicBezTo>
                <a:cubicBezTo>
                  <a:pt x="9" y="99"/>
                  <a:pt x="9" y="99"/>
                  <a:pt x="9" y="99"/>
                </a:cubicBezTo>
                <a:cubicBezTo>
                  <a:pt x="9" y="101"/>
                  <a:pt x="10" y="101"/>
                  <a:pt x="11" y="101"/>
                </a:cubicBezTo>
                <a:cubicBezTo>
                  <a:pt x="91" y="101"/>
                  <a:pt x="91" y="101"/>
                  <a:pt x="91" y="101"/>
                </a:cubicBezTo>
                <a:cubicBezTo>
                  <a:pt x="92" y="101"/>
                  <a:pt x="93" y="101"/>
                  <a:pt x="93" y="99"/>
                </a:cubicBezTo>
                <a:cubicBezTo>
                  <a:pt x="93" y="51"/>
                  <a:pt x="93" y="51"/>
                  <a:pt x="93" y="51"/>
                </a:cubicBezTo>
                <a:cubicBezTo>
                  <a:pt x="100" y="51"/>
                  <a:pt x="100" y="51"/>
                  <a:pt x="100" y="51"/>
                </a:cubicBezTo>
                <a:cubicBezTo>
                  <a:pt x="101" y="51"/>
                  <a:pt x="102" y="50"/>
                  <a:pt x="102" y="49"/>
                </a:cubicBezTo>
                <a:cubicBezTo>
                  <a:pt x="102" y="19"/>
                  <a:pt x="102" y="19"/>
                  <a:pt x="102" y="19"/>
                </a:cubicBezTo>
                <a:cubicBezTo>
                  <a:pt x="102" y="18"/>
                  <a:pt x="101" y="17"/>
                  <a:pt x="100" y="17"/>
                </a:cubicBezTo>
                <a:close/>
                <a:moveTo>
                  <a:pt x="98" y="47"/>
                </a:moveTo>
                <a:cubicBezTo>
                  <a:pt x="59" y="47"/>
                  <a:pt x="59" y="47"/>
                  <a:pt x="59" y="47"/>
                </a:cubicBezTo>
                <a:cubicBezTo>
                  <a:pt x="59" y="21"/>
                  <a:pt x="59" y="21"/>
                  <a:pt x="59" y="21"/>
                </a:cubicBezTo>
                <a:cubicBezTo>
                  <a:pt x="98" y="21"/>
                  <a:pt x="98" y="21"/>
                  <a:pt x="98" y="21"/>
                </a:cubicBezTo>
                <a:lnTo>
                  <a:pt x="98" y="47"/>
                </a:lnTo>
                <a:close/>
                <a:moveTo>
                  <a:pt x="47" y="21"/>
                </a:moveTo>
                <a:cubicBezTo>
                  <a:pt x="55" y="21"/>
                  <a:pt x="55" y="21"/>
                  <a:pt x="55" y="21"/>
                </a:cubicBezTo>
                <a:cubicBezTo>
                  <a:pt x="55" y="97"/>
                  <a:pt x="55" y="97"/>
                  <a:pt x="55" y="97"/>
                </a:cubicBezTo>
                <a:cubicBezTo>
                  <a:pt x="47" y="97"/>
                  <a:pt x="47" y="97"/>
                  <a:pt x="47" y="97"/>
                </a:cubicBezTo>
                <a:lnTo>
                  <a:pt x="47" y="21"/>
                </a:lnTo>
                <a:close/>
                <a:moveTo>
                  <a:pt x="62" y="4"/>
                </a:moveTo>
                <a:cubicBezTo>
                  <a:pt x="65" y="4"/>
                  <a:pt x="68" y="7"/>
                  <a:pt x="68" y="10"/>
                </a:cubicBezTo>
                <a:cubicBezTo>
                  <a:pt x="68" y="14"/>
                  <a:pt x="65" y="17"/>
                  <a:pt x="62" y="17"/>
                </a:cubicBezTo>
                <a:cubicBezTo>
                  <a:pt x="58" y="17"/>
                  <a:pt x="55" y="14"/>
                  <a:pt x="55" y="10"/>
                </a:cubicBezTo>
                <a:cubicBezTo>
                  <a:pt x="55" y="7"/>
                  <a:pt x="58" y="4"/>
                  <a:pt x="62" y="4"/>
                </a:cubicBezTo>
                <a:close/>
                <a:moveTo>
                  <a:pt x="34" y="10"/>
                </a:moveTo>
                <a:cubicBezTo>
                  <a:pt x="34" y="7"/>
                  <a:pt x="37" y="4"/>
                  <a:pt x="40" y="4"/>
                </a:cubicBezTo>
                <a:cubicBezTo>
                  <a:pt x="44" y="4"/>
                  <a:pt x="47" y="7"/>
                  <a:pt x="47" y="10"/>
                </a:cubicBezTo>
                <a:cubicBezTo>
                  <a:pt x="47" y="14"/>
                  <a:pt x="44" y="17"/>
                  <a:pt x="40" y="17"/>
                </a:cubicBezTo>
                <a:cubicBezTo>
                  <a:pt x="37" y="17"/>
                  <a:pt x="34" y="14"/>
                  <a:pt x="34" y="10"/>
                </a:cubicBezTo>
                <a:close/>
                <a:moveTo>
                  <a:pt x="43" y="21"/>
                </a:moveTo>
                <a:cubicBezTo>
                  <a:pt x="43" y="47"/>
                  <a:pt x="43" y="47"/>
                  <a:pt x="43" y="47"/>
                </a:cubicBezTo>
                <a:cubicBezTo>
                  <a:pt x="4" y="47"/>
                  <a:pt x="4" y="47"/>
                  <a:pt x="4" y="47"/>
                </a:cubicBezTo>
                <a:cubicBezTo>
                  <a:pt x="4" y="21"/>
                  <a:pt x="4" y="21"/>
                  <a:pt x="4" y="21"/>
                </a:cubicBezTo>
                <a:lnTo>
                  <a:pt x="43" y="21"/>
                </a:lnTo>
                <a:close/>
                <a:moveTo>
                  <a:pt x="13" y="51"/>
                </a:moveTo>
                <a:cubicBezTo>
                  <a:pt x="43" y="51"/>
                  <a:pt x="43" y="51"/>
                  <a:pt x="43" y="51"/>
                </a:cubicBezTo>
                <a:cubicBezTo>
                  <a:pt x="43" y="97"/>
                  <a:pt x="43" y="97"/>
                  <a:pt x="43" y="97"/>
                </a:cubicBezTo>
                <a:cubicBezTo>
                  <a:pt x="13" y="97"/>
                  <a:pt x="13" y="97"/>
                  <a:pt x="13" y="97"/>
                </a:cubicBezTo>
                <a:lnTo>
                  <a:pt x="13" y="51"/>
                </a:lnTo>
                <a:close/>
                <a:moveTo>
                  <a:pt x="89" y="97"/>
                </a:moveTo>
                <a:cubicBezTo>
                  <a:pt x="59" y="97"/>
                  <a:pt x="59" y="97"/>
                  <a:pt x="59" y="97"/>
                </a:cubicBezTo>
                <a:cubicBezTo>
                  <a:pt x="59" y="51"/>
                  <a:pt x="59" y="51"/>
                  <a:pt x="59" y="51"/>
                </a:cubicBezTo>
                <a:cubicBezTo>
                  <a:pt x="89" y="51"/>
                  <a:pt x="89" y="51"/>
                  <a:pt x="89" y="51"/>
                </a:cubicBezTo>
                <a:lnTo>
                  <a:pt x="89" y="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76">
            <a:extLst>
              <a:ext uri="{FF2B5EF4-FFF2-40B4-BE49-F238E27FC236}">
                <a16:creationId xmlns:a16="http://schemas.microsoft.com/office/drawing/2014/main" id="{63FCC180-8F5A-46CB-96A5-49A42D05DA69}"/>
              </a:ext>
            </a:extLst>
          </p:cNvPr>
          <p:cNvSpPr>
            <a:spLocks noEditPoints="1"/>
          </p:cNvSpPr>
          <p:nvPr/>
        </p:nvSpPr>
        <p:spPr bwMode="auto">
          <a:xfrm>
            <a:off x="6335327" y="5592113"/>
            <a:ext cx="381001" cy="350837"/>
          </a:xfrm>
          <a:custGeom>
            <a:avLst/>
            <a:gdLst>
              <a:gd name="T0" fmla="*/ 95 w 98"/>
              <a:gd name="T1" fmla="*/ 37 h 90"/>
              <a:gd name="T2" fmla="*/ 69 w 98"/>
              <a:gd name="T3" fmla="*/ 43 h 90"/>
              <a:gd name="T4" fmla="*/ 10 w 98"/>
              <a:gd name="T5" fmla="*/ 33 h 90"/>
              <a:gd name="T6" fmla="*/ 0 w 98"/>
              <a:gd name="T7" fmla="*/ 80 h 90"/>
              <a:gd name="T8" fmla="*/ 59 w 98"/>
              <a:gd name="T9" fmla="*/ 90 h 90"/>
              <a:gd name="T10" fmla="*/ 69 w 98"/>
              <a:gd name="T11" fmla="*/ 78 h 90"/>
              <a:gd name="T12" fmla="*/ 96 w 98"/>
              <a:gd name="T13" fmla="*/ 86 h 90"/>
              <a:gd name="T14" fmla="*/ 98 w 98"/>
              <a:gd name="T15" fmla="*/ 84 h 90"/>
              <a:gd name="T16" fmla="*/ 97 w 98"/>
              <a:gd name="T17" fmla="*/ 37 h 90"/>
              <a:gd name="T18" fmla="*/ 59 w 98"/>
              <a:gd name="T19" fmla="*/ 86 h 90"/>
              <a:gd name="T20" fmla="*/ 4 w 98"/>
              <a:gd name="T21" fmla="*/ 80 h 90"/>
              <a:gd name="T22" fmla="*/ 10 w 98"/>
              <a:gd name="T23" fmla="*/ 37 h 90"/>
              <a:gd name="T24" fmla="*/ 65 w 98"/>
              <a:gd name="T25" fmla="*/ 43 h 90"/>
              <a:gd name="T26" fmla="*/ 65 w 98"/>
              <a:gd name="T27" fmla="*/ 76 h 90"/>
              <a:gd name="T28" fmla="*/ 94 w 98"/>
              <a:gd name="T29" fmla="*/ 81 h 90"/>
              <a:gd name="T30" fmla="*/ 69 w 98"/>
              <a:gd name="T31" fmla="*/ 49 h 90"/>
              <a:gd name="T32" fmla="*/ 94 w 98"/>
              <a:gd name="T33" fmla="*/ 81 h 90"/>
              <a:gd name="T34" fmla="*/ 4 w 98"/>
              <a:gd name="T35" fmla="*/ 17 h 90"/>
              <a:gd name="T36" fmla="*/ 37 w 98"/>
              <a:gd name="T37" fmla="*/ 17 h 90"/>
              <a:gd name="T38" fmla="*/ 20 w 98"/>
              <a:gd name="T39" fmla="*/ 29 h 90"/>
              <a:gd name="T40" fmla="*/ 20 w 98"/>
              <a:gd name="T41" fmla="*/ 4 h 90"/>
              <a:gd name="T42" fmla="*/ 20 w 98"/>
              <a:gd name="T43" fmla="*/ 29 h 90"/>
              <a:gd name="T44" fmla="*/ 37 w 98"/>
              <a:gd name="T45" fmla="*/ 21 h 90"/>
              <a:gd name="T46" fmla="*/ 61 w 98"/>
              <a:gd name="T47" fmla="*/ 21 h 90"/>
              <a:gd name="T48" fmla="*/ 49 w 98"/>
              <a:gd name="T49" fmla="*/ 29 h 90"/>
              <a:gd name="T50" fmla="*/ 49 w 98"/>
              <a:gd name="T51" fmla="*/ 13 h 90"/>
              <a:gd name="T52" fmla="*/ 49 w 98"/>
              <a:gd name="T53" fmla="*/ 29 h 90"/>
              <a:gd name="T54" fmla="*/ 14 w 98"/>
              <a:gd name="T55" fmla="*/ 66 h 90"/>
              <a:gd name="T56" fmla="*/ 14 w 98"/>
              <a:gd name="T57" fmla="*/ 78 h 90"/>
              <a:gd name="T58" fmla="*/ 61 w 98"/>
              <a:gd name="T59" fmla="*/ 72 h 90"/>
              <a:gd name="T60" fmla="*/ 55 w 98"/>
              <a:gd name="T61" fmla="*/ 74 h 90"/>
              <a:gd name="T62" fmla="*/ 12 w 98"/>
              <a:gd name="T63" fmla="*/ 72 h 90"/>
              <a:gd name="T64" fmla="*/ 55 w 98"/>
              <a:gd name="T65" fmla="*/ 70 h 90"/>
              <a:gd name="T66" fmla="*/ 55 w 98"/>
              <a:gd name="T67" fmla="*/ 74 h 90"/>
              <a:gd name="T68" fmla="*/ 59 w 98"/>
              <a:gd name="T69" fmla="*/ 45 h 90"/>
              <a:gd name="T70" fmla="*/ 49 w 98"/>
              <a:gd name="T71" fmla="*/ 47 h 90"/>
              <a:gd name="T72" fmla="*/ 59 w 98"/>
              <a:gd name="T73"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90">
                <a:moveTo>
                  <a:pt x="97" y="37"/>
                </a:moveTo>
                <a:cubicBezTo>
                  <a:pt x="96" y="37"/>
                  <a:pt x="96" y="37"/>
                  <a:pt x="95" y="37"/>
                </a:cubicBezTo>
                <a:cubicBezTo>
                  <a:pt x="69" y="45"/>
                  <a:pt x="69" y="45"/>
                  <a:pt x="69" y="45"/>
                </a:cubicBezTo>
                <a:cubicBezTo>
                  <a:pt x="69" y="43"/>
                  <a:pt x="69" y="43"/>
                  <a:pt x="69" y="43"/>
                </a:cubicBezTo>
                <a:cubicBezTo>
                  <a:pt x="69" y="38"/>
                  <a:pt x="65" y="33"/>
                  <a:pt x="59" y="33"/>
                </a:cubicBezTo>
                <a:cubicBezTo>
                  <a:pt x="10" y="33"/>
                  <a:pt x="10" y="33"/>
                  <a:pt x="10" y="33"/>
                </a:cubicBezTo>
                <a:cubicBezTo>
                  <a:pt x="5" y="33"/>
                  <a:pt x="0" y="38"/>
                  <a:pt x="0" y="43"/>
                </a:cubicBezTo>
                <a:cubicBezTo>
                  <a:pt x="0" y="80"/>
                  <a:pt x="0" y="80"/>
                  <a:pt x="0" y="80"/>
                </a:cubicBezTo>
                <a:cubicBezTo>
                  <a:pt x="0" y="85"/>
                  <a:pt x="5" y="90"/>
                  <a:pt x="10" y="90"/>
                </a:cubicBezTo>
                <a:cubicBezTo>
                  <a:pt x="59" y="90"/>
                  <a:pt x="59" y="90"/>
                  <a:pt x="59" y="90"/>
                </a:cubicBezTo>
                <a:cubicBezTo>
                  <a:pt x="65" y="90"/>
                  <a:pt x="69" y="85"/>
                  <a:pt x="69" y="80"/>
                </a:cubicBezTo>
                <a:cubicBezTo>
                  <a:pt x="69" y="78"/>
                  <a:pt x="69" y="78"/>
                  <a:pt x="69" y="78"/>
                </a:cubicBezTo>
                <a:cubicBezTo>
                  <a:pt x="95" y="86"/>
                  <a:pt x="95" y="86"/>
                  <a:pt x="95" y="86"/>
                </a:cubicBezTo>
                <a:cubicBezTo>
                  <a:pt x="95" y="86"/>
                  <a:pt x="95" y="86"/>
                  <a:pt x="96" y="86"/>
                </a:cubicBezTo>
                <a:cubicBezTo>
                  <a:pt x="96" y="86"/>
                  <a:pt x="96" y="86"/>
                  <a:pt x="97" y="85"/>
                </a:cubicBezTo>
                <a:cubicBezTo>
                  <a:pt x="97" y="85"/>
                  <a:pt x="98" y="84"/>
                  <a:pt x="98" y="84"/>
                </a:cubicBezTo>
                <a:cubicBezTo>
                  <a:pt x="98" y="39"/>
                  <a:pt x="98" y="39"/>
                  <a:pt x="98" y="39"/>
                </a:cubicBezTo>
                <a:cubicBezTo>
                  <a:pt x="98" y="38"/>
                  <a:pt x="97" y="38"/>
                  <a:pt x="97" y="37"/>
                </a:cubicBezTo>
                <a:close/>
                <a:moveTo>
                  <a:pt x="65" y="80"/>
                </a:moveTo>
                <a:cubicBezTo>
                  <a:pt x="65" y="83"/>
                  <a:pt x="62" y="86"/>
                  <a:pt x="59" y="86"/>
                </a:cubicBezTo>
                <a:cubicBezTo>
                  <a:pt x="10" y="86"/>
                  <a:pt x="10" y="86"/>
                  <a:pt x="10" y="86"/>
                </a:cubicBezTo>
                <a:cubicBezTo>
                  <a:pt x="7" y="86"/>
                  <a:pt x="4" y="83"/>
                  <a:pt x="4" y="80"/>
                </a:cubicBezTo>
                <a:cubicBezTo>
                  <a:pt x="4" y="43"/>
                  <a:pt x="4" y="43"/>
                  <a:pt x="4" y="43"/>
                </a:cubicBezTo>
                <a:cubicBezTo>
                  <a:pt x="4" y="40"/>
                  <a:pt x="7" y="37"/>
                  <a:pt x="10" y="37"/>
                </a:cubicBezTo>
                <a:cubicBezTo>
                  <a:pt x="59" y="37"/>
                  <a:pt x="59" y="37"/>
                  <a:pt x="59" y="37"/>
                </a:cubicBezTo>
                <a:cubicBezTo>
                  <a:pt x="62" y="37"/>
                  <a:pt x="65" y="40"/>
                  <a:pt x="65" y="43"/>
                </a:cubicBezTo>
                <a:cubicBezTo>
                  <a:pt x="65" y="47"/>
                  <a:pt x="65" y="47"/>
                  <a:pt x="65" y="47"/>
                </a:cubicBezTo>
                <a:cubicBezTo>
                  <a:pt x="65" y="76"/>
                  <a:pt x="65" y="76"/>
                  <a:pt x="65" y="76"/>
                </a:cubicBezTo>
                <a:lnTo>
                  <a:pt x="65" y="80"/>
                </a:lnTo>
                <a:close/>
                <a:moveTo>
                  <a:pt x="94" y="81"/>
                </a:moveTo>
                <a:cubicBezTo>
                  <a:pt x="69" y="74"/>
                  <a:pt x="69" y="74"/>
                  <a:pt x="69" y="74"/>
                </a:cubicBezTo>
                <a:cubicBezTo>
                  <a:pt x="69" y="49"/>
                  <a:pt x="69" y="49"/>
                  <a:pt x="69" y="49"/>
                </a:cubicBezTo>
                <a:cubicBezTo>
                  <a:pt x="94" y="42"/>
                  <a:pt x="94" y="42"/>
                  <a:pt x="94" y="42"/>
                </a:cubicBezTo>
                <a:lnTo>
                  <a:pt x="94" y="81"/>
                </a:lnTo>
                <a:close/>
                <a:moveTo>
                  <a:pt x="20" y="0"/>
                </a:moveTo>
                <a:cubicBezTo>
                  <a:pt x="11" y="0"/>
                  <a:pt x="4" y="8"/>
                  <a:pt x="4" y="17"/>
                </a:cubicBezTo>
                <a:cubicBezTo>
                  <a:pt x="4" y="26"/>
                  <a:pt x="11" y="33"/>
                  <a:pt x="20" y="33"/>
                </a:cubicBezTo>
                <a:cubicBezTo>
                  <a:pt x="29" y="33"/>
                  <a:pt x="37" y="26"/>
                  <a:pt x="37" y="17"/>
                </a:cubicBezTo>
                <a:cubicBezTo>
                  <a:pt x="37" y="8"/>
                  <a:pt x="29" y="0"/>
                  <a:pt x="20" y="0"/>
                </a:cubicBezTo>
                <a:close/>
                <a:moveTo>
                  <a:pt x="20" y="29"/>
                </a:moveTo>
                <a:cubicBezTo>
                  <a:pt x="14" y="29"/>
                  <a:pt x="8" y="23"/>
                  <a:pt x="8" y="17"/>
                </a:cubicBezTo>
                <a:cubicBezTo>
                  <a:pt x="8" y="10"/>
                  <a:pt x="14" y="4"/>
                  <a:pt x="20" y="4"/>
                </a:cubicBezTo>
                <a:cubicBezTo>
                  <a:pt x="27" y="4"/>
                  <a:pt x="33" y="10"/>
                  <a:pt x="33" y="17"/>
                </a:cubicBezTo>
                <a:cubicBezTo>
                  <a:pt x="33" y="23"/>
                  <a:pt x="27" y="29"/>
                  <a:pt x="20" y="29"/>
                </a:cubicBezTo>
                <a:close/>
                <a:moveTo>
                  <a:pt x="49" y="9"/>
                </a:moveTo>
                <a:cubicBezTo>
                  <a:pt x="42" y="9"/>
                  <a:pt x="37" y="14"/>
                  <a:pt x="37" y="21"/>
                </a:cubicBezTo>
                <a:cubicBezTo>
                  <a:pt x="37" y="27"/>
                  <a:pt x="42" y="33"/>
                  <a:pt x="49" y="33"/>
                </a:cubicBezTo>
                <a:cubicBezTo>
                  <a:pt x="55" y="33"/>
                  <a:pt x="61" y="27"/>
                  <a:pt x="61" y="21"/>
                </a:cubicBezTo>
                <a:cubicBezTo>
                  <a:pt x="61" y="14"/>
                  <a:pt x="55" y="9"/>
                  <a:pt x="49" y="9"/>
                </a:cubicBezTo>
                <a:close/>
                <a:moveTo>
                  <a:pt x="49" y="29"/>
                </a:moveTo>
                <a:cubicBezTo>
                  <a:pt x="44" y="29"/>
                  <a:pt x="41" y="25"/>
                  <a:pt x="41" y="21"/>
                </a:cubicBezTo>
                <a:cubicBezTo>
                  <a:pt x="41" y="16"/>
                  <a:pt x="44" y="13"/>
                  <a:pt x="49" y="13"/>
                </a:cubicBezTo>
                <a:cubicBezTo>
                  <a:pt x="53" y="13"/>
                  <a:pt x="57" y="16"/>
                  <a:pt x="57" y="21"/>
                </a:cubicBezTo>
                <a:cubicBezTo>
                  <a:pt x="57" y="25"/>
                  <a:pt x="53" y="29"/>
                  <a:pt x="49" y="29"/>
                </a:cubicBezTo>
                <a:close/>
                <a:moveTo>
                  <a:pt x="55" y="66"/>
                </a:moveTo>
                <a:cubicBezTo>
                  <a:pt x="14" y="66"/>
                  <a:pt x="14" y="66"/>
                  <a:pt x="14" y="66"/>
                </a:cubicBezTo>
                <a:cubicBezTo>
                  <a:pt x="11" y="66"/>
                  <a:pt x="8" y="68"/>
                  <a:pt x="8" y="72"/>
                </a:cubicBezTo>
                <a:cubicBezTo>
                  <a:pt x="8" y="75"/>
                  <a:pt x="11" y="78"/>
                  <a:pt x="14" y="78"/>
                </a:cubicBezTo>
                <a:cubicBezTo>
                  <a:pt x="55" y="78"/>
                  <a:pt x="55" y="78"/>
                  <a:pt x="55" y="78"/>
                </a:cubicBezTo>
                <a:cubicBezTo>
                  <a:pt x="58" y="78"/>
                  <a:pt x="61" y="75"/>
                  <a:pt x="61" y="72"/>
                </a:cubicBezTo>
                <a:cubicBezTo>
                  <a:pt x="61" y="68"/>
                  <a:pt x="58" y="66"/>
                  <a:pt x="55" y="66"/>
                </a:cubicBezTo>
                <a:close/>
                <a:moveTo>
                  <a:pt x="55" y="74"/>
                </a:moveTo>
                <a:cubicBezTo>
                  <a:pt x="14" y="74"/>
                  <a:pt x="14" y="74"/>
                  <a:pt x="14" y="74"/>
                </a:cubicBezTo>
                <a:cubicBezTo>
                  <a:pt x="13" y="74"/>
                  <a:pt x="12" y="73"/>
                  <a:pt x="12" y="72"/>
                </a:cubicBezTo>
                <a:cubicBezTo>
                  <a:pt x="12" y="70"/>
                  <a:pt x="13" y="70"/>
                  <a:pt x="14" y="70"/>
                </a:cubicBezTo>
                <a:cubicBezTo>
                  <a:pt x="55" y="70"/>
                  <a:pt x="55" y="70"/>
                  <a:pt x="55" y="70"/>
                </a:cubicBezTo>
                <a:cubicBezTo>
                  <a:pt x="56" y="70"/>
                  <a:pt x="57" y="70"/>
                  <a:pt x="57" y="72"/>
                </a:cubicBezTo>
                <a:cubicBezTo>
                  <a:pt x="57" y="73"/>
                  <a:pt x="56" y="74"/>
                  <a:pt x="55" y="74"/>
                </a:cubicBezTo>
                <a:close/>
                <a:moveTo>
                  <a:pt x="61" y="47"/>
                </a:moveTo>
                <a:cubicBezTo>
                  <a:pt x="61" y="46"/>
                  <a:pt x="60" y="45"/>
                  <a:pt x="59" y="45"/>
                </a:cubicBezTo>
                <a:cubicBezTo>
                  <a:pt x="51" y="45"/>
                  <a:pt x="51" y="45"/>
                  <a:pt x="51" y="45"/>
                </a:cubicBezTo>
                <a:cubicBezTo>
                  <a:pt x="50" y="45"/>
                  <a:pt x="49" y="46"/>
                  <a:pt x="49" y="47"/>
                </a:cubicBezTo>
                <a:cubicBezTo>
                  <a:pt x="49" y="48"/>
                  <a:pt x="50" y="49"/>
                  <a:pt x="51" y="49"/>
                </a:cubicBezTo>
                <a:cubicBezTo>
                  <a:pt x="59" y="49"/>
                  <a:pt x="59" y="49"/>
                  <a:pt x="59" y="49"/>
                </a:cubicBezTo>
                <a:cubicBezTo>
                  <a:pt x="60" y="49"/>
                  <a:pt x="61" y="48"/>
                  <a:pt x="61"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0">
            <a:extLst>
              <a:ext uri="{FF2B5EF4-FFF2-40B4-BE49-F238E27FC236}">
                <a16:creationId xmlns:a16="http://schemas.microsoft.com/office/drawing/2014/main" id="{6CD6625A-0ED6-4266-BEA2-7CAACAE8DE90}"/>
              </a:ext>
            </a:extLst>
          </p:cNvPr>
          <p:cNvSpPr>
            <a:spLocks noEditPoints="1"/>
          </p:cNvSpPr>
          <p:nvPr/>
        </p:nvSpPr>
        <p:spPr bwMode="auto">
          <a:xfrm>
            <a:off x="5174311" y="4331678"/>
            <a:ext cx="241158" cy="357270"/>
          </a:xfrm>
          <a:custGeom>
            <a:avLst/>
            <a:gdLst>
              <a:gd name="T0" fmla="*/ 33 w 65"/>
              <a:gd name="T1" fmla="*/ 0 h 98"/>
              <a:gd name="T2" fmla="*/ 0 w 65"/>
              <a:gd name="T3" fmla="*/ 33 h 98"/>
              <a:gd name="T4" fmla="*/ 10 w 65"/>
              <a:gd name="T5" fmla="*/ 59 h 98"/>
              <a:gd name="T6" fmla="*/ 16 w 65"/>
              <a:gd name="T7" fmla="*/ 76 h 98"/>
              <a:gd name="T8" fmla="*/ 16 w 65"/>
              <a:gd name="T9" fmla="*/ 88 h 98"/>
              <a:gd name="T10" fmla="*/ 18 w 65"/>
              <a:gd name="T11" fmla="*/ 90 h 98"/>
              <a:gd name="T12" fmla="*/ 20 w 65"/>
              <a:gd name="T13" fmla="*/ 90 h 98"/>
              <a:gd name="T14" fmla="*/ 20 w 65"/>
              <a:gd name="T15" fmla="*/ 92 h 98"/>
              <a:gd name="T16" fmla="*/ 27 w 65"/>
              <a:gd name="T17" fmla="*/ 98 h 98"/>
              <a:gd name="T18" fmla="*/ 39 w 65"/>
              <a:gd name="T19" fmla="*/ 98 h 98"/>
              <a:gd name="T20" fmla="*/ 45 w 65"/>
              <a:gd name="T21" fmla="*/ 92 h 98"/>
              <a:gd name="T22" fmla="*/ 45 w 65"/>
              <a:gd name="T23" fmla="*/ 90 h 98"/>
              <a:gd name="T24" fmla="*/ 47 w 65"/>
              <a:gd name="T25" fmla="*/ 90 h 98"/>
              <a:gd name="T26" fmla="*/ 49 w 65"/>
              <a:gd name="T27" fmla="*/ 88 h 98"/>
              <a:gd name="T28" fmla="*/ 49 w 65"/>
              <a:gd name="T29" fmla="*/ 76 h 98"/>
              <a:gd name="T30" fmla="*/ 56 w 65"/>
              <a:gd name="T31" fmla="*/ 59 h 98"/>
              <a:gd name="T32" fmla="*/ 65 w 65"/>
              <a:gd name="T33" fmla="*/ 33 h 98"/>
              <a:gd name="T34" fmla="*/ 33 w 65"/>
              <a:gd name="T35" fmla="*/ 0 h 98"/>
              <a:gd name="T36" fmla="*/ 41 w 65"/>
              <a:gd name="T37" fmla="*/ 92 h 98"/>
              <a:gd name="T38" fmla="*/ 39 w 65"/>
              <a:gd name="T39" fmla="*/ 94 h 98"/>
              <a:gd name="T40" fmla="*/ 27 w 65"/>
              <a:gd name="T41" fmla="*/ 94 h 98"/>
              <a:gd name="T42" fmla="*/ 24 w 65"/>
              <a:gd name="T43" fmla="*/ 92 h 98"/>
              <a:gd name="T44" fmla="*/ 24 w 65"/>
              <a:gd name="T45" fmla="*/ 90 h 98"/>
              <a:gd name="T46" fmla="*/ 41 w 65"/>
              <a:gd name="T47" fmla="*/ 90 h 98"/>
              <a:gd name="T48" fmla="*/ 41 w 65"/>
              <a:gd name="T49" fmla="*/ 92 h 98"/>
              <a:gd name="T50" fmla="*/ 45 w 65"/>
              <a:gd name="T51" fmla="*/ 86 h 98"/>
              <a:gd name="T52" fmla="*/ 20 w 65"/>
              <a:gd name="T53" fmla="*/ 86 h 98"/>
              <a:gd name="T54" fmla="*/ 20 w 65"/>
              <a:gd name="T55" fmla="*/ 76 h 98"/>
              <a:gd name="T56" fmla="*/ 20 w 65"/>
              <a:gd name="T57" fmla="*/ 74 h 98"/>
              <a:gd name="T58" fmla="*/ 45 w 65"/>
              <a:gd name="T59" fmla="*/ 74 h 98"/>
              <a:gd name="T60" fmla="*/ 45 w 65"/>
              <a:gd name="T61" fmla="*/ 76 h 98"/>
              <a:gd name="T62" fmla="*/ 45 w 65"/>
              <a:gd name="T63" fmla="*/ 86 h 98"/>
              <a:gd name="T64" fmla="*/ 52 w 65"/>
              <a:gd name="T65" fmla="*/ 57 h 98"/>
              <a:gd name="T66" fmla="*/ 46 w 65"/>
              <a:gd name="T67" fmla="*/ 70 h 98"/>
              <a:gd name="T68" fmla="*/ 19 w 65"/>
              <a:gd name="T69" fmla="*/ 70 h 98"/>
              <a:gd name="T70" fmla="*/ 13 w 65"/>
              <a:gd name="T71" fmla="*/ 57 h 98"/>
              <a:gd name="T72" fmla="*/ 4 w 65"/>
              <a:gd name="T73" fmla="*/ 33 h 98"/>
              <a:gd name="T74" fmla="*/ 33 w 65"/>
              <a:gd name="T75" fmla="*/ 4 h 98"/>
              <a:gd name="T76" fmla="*/ 61 w 65"/>
              <a:gd name="T77" fmla="*/ 33 h 98"/>
              <a:gd name="T78" fmla="*/ 52 w 65"/>
              <a:gd name="T79" fmla="*/ 57 h 98"/>
              <a:gd name="T80" fmla="*/ 23 w 65"/>
              <a:gd name="T81" fmla="*/ 53 h 98"/>
              <a:gd name="T82" fmla="*/ 24 w 65"/>
              <a:gd name="T83" fmla="*/ 50 h 98"/>
              <a:gd name="T84" fmla="*/ 23 w 65"/>
              <a:gd name="T85" fmla="*/ 48 h 98"/>
              <a:gd name="T86" fmla="*/ 16 w 65"/>
              <a:gd name="T87" fmla="*/ 33 h 98"/>
              <a:gd name="T88" fmla="*/ 31 w 65"/>
              <a:gd name="T89" fmla="*/ 17 h 98"/>
              <a:gd name="T90" fmla="*/ 33 w 65"/>
              <a:gd name="T91" fmla="*/ 14 h 98"/>
              <a:gd name="T92" fmla="*/ 30 w 65"/>
              <a:gd name="T93" fmla="*/ 13 h 98"/>
              <a:gd name="T94" fmla="*/ 12 w 65"/>
              <a:gd name="T95" fmla="*/ 33 h 98"/>
              <a:gd name="T96" fmla="*/ 19 w 65"/>
              <a:gd name="T97" fmla="*/ 50 h 98"/>
              <a:gd name="T98" fmla="*/ 21 w 65"/>
              <a:gd name="T99" fmla="*/ 52 h 98"/>
              <a:gd name="T100" fmla="*/ 22 w 65"/>
              <a:gd name="T101" fmla="*/ 53 h 98"/>
              <a:gd name="T102" fmla="*/ 23 w 65"/>
              <a:gd name="T103"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98">
                <a:moveTo>
                  <a:pt x="33" y="0"/>
                </a:moveTo>
                <a:cubicBezTo>
                  <a:pt x="15" y="0"/>
                  <a:pt x="0" y="15"/>
                  <a:pt x="0" y="33"/>
                </a:cubicBezTo>
                <a:cubicBezTo>
                  <a:pt x="0" y="43"/>
                  <a:pt x="5" y="51"/>
                  <a:pt x="10" y="59"/>
                </a:cubicBezTo>
                <a:cubicBezTo>
                  <a:pt x="13" y="65"/>
                  <a:pt x="16" y="71"/>
                  <a:pt x="16" y="76"/>
                </a:cubicBezTo>
                <a:cubicBezTo>
                  <a:pt x="16" y="88"/>
                  <a:pt x="16" y="88"/>
                  <a:pt x="16" y="88"/>
                </a:cubicBezTo>
                <a:cubicBezTo>
                  <a:pt x="16" y="89"/>
                  <a:pt x="17" y="90"/>
                  <a:pt x="18" y="90"/>
                </a:cubicBezTo>
                <a:cubicBezTo>
                  <a:pt x="20" y="90"/>
                  <a:pt x="20" y="90"/>
                  <a:pt x="20" y="90"/>
                </a:cubicBezTo>
                <a:cubicBezTo>
                  <a:pt x="20" y="92"/>
                  <a:pt x="20" y="92"/>
                  <a:pt x="20" y="92"/>
                </a:cubicBezTo>
                <a:cubicBezTo>
                  <a:pt x="20" y="95"/>
                  <a:pt x="23" y="98"/>
                  <a:pt x="27" y="98"/>
                </a:cubicBezTo>
                <a:cubicBezTo>
                  <a:pt x="39" y="98"/>
                  <a:pt x="39" y="98"/>
                  <a:pt x="39" y="98"/>
                </a:cubicBezTo>
                <a:cubicBezTo>
                  <a:pt x="42" y="98"/>
                  <a:pt x="45" y="95"/>
                  <a:pt x="45" y="92"/>
                </a:cubicBezTo>
                <a:cubicBezTo>
                  <a:pt x="45" y="90"/>
                  <a:pt x="45" y="90"/>
                  <a:pt x="45" y="90"/>
                </a:cubicBezTo>
                <a:cubicBezTo>
                  <a:pt x="47" y="90"/>
                  <a:pt x="47" y="90"/>
                  <a:pt x="47" y="90"/>
                </a:cubicBezTo>
                <a:cubicBezTo>
                  <a:pt x="48" y="90"/>
                  <a:pt x="49" y="89"/>
                  <a:pt x="49" y="88"/>
                </a:cubicBezTo>
                <a:cubicBezTo>
                  <a:pt x="49" y="76"/>
                  <a:pt x="49" y="76"/>
                  <a:pt x="49" y="76"/>
                </a:cubicBezTo>
                <a:cubicBezTo>
                  <a:pt x="49" y="71"/>
                  <a:pt x="52" y="65"/>
                  <a:pt x="56" y="59"/>
                </a:cubicBezTo>
                <a:cubicBezTo>
                  <a:pt x="60" y="51"/>
                  <a:pt x="65" y="43"/>
                  <a:pt x="65" y="33"/>
                </a:cubicBezTo>
                <a:cubicBezTo>
                  <a:pt x="65" y="15"/>
                  <a:pt x="51" y="0"/>
                  <a:pt x="33" y="0"/>
                </a:cubicBezTo>
                <a:close/>
                <a:moveTo>
                  <a:pt x="41" y="92"/>
                </a:moveTo>
                <a:cubicBezTo>
                  <a:pt x="41" y="93"/>
                  <a:pt x="40" y="94"/>
                  <a:pt x="39" y="94"/>
                </a:cubicBezTo>
                <a:cubicBezTo>
                  <a:pt x="27" y="94"/>
                  <a:pt x="27" y="94"/>
                  <a:pt x="27" y="94"/>
                </a:cubicBezTo>
                <a:cubicBezTo>
                  <a:pt x="25" y="94"/>
                  <a:pt x="24" y="93"/>
                  <a:pt x="24" y="92"/>
                </a:cubicBezTo>
                <a:cubicBezTo>
                  <a:pt x="24" y="90"/>
                  <a:pt x="24" y="90"/>
                  <a:pt x="24" y="90"/>
                </a:cubicBezTo>
                <a:cubicBezTo>
                  <a:pt x="41" y="90"/>
                  <a:pt x="41" y="90"/>
                  <a:pt x="41" y="90"/>
                </a:cubicBezTo>
                <a:lnTo>
                  <a:pt x="41" y="92"/>
                </a:lnTo>
                <a:close/>
                <a:moveTo>
                  <a:pt x="45" y="86"/>
                </a:moveTo>
                <a:cubicBezTo>
                  <a:pt x="20" y="86"/>
                  <a:pt x="20" y="86"/>
                  <a:pt x="20" y="86"/>
                </a:cubicBezTo>
                <a:cubicBezTo>
                  <a:pt x="20" y="76"/>
                  <a:pt x="20" y="76"/>
                  <a:pt x="20" y="76"/>
                </a:cubicBezTo>
                <a:cubicBezTo>
                  <a:pt x="20" y="75"/>
                  <a:pt x="20" y="74"/>
                  <a:pt x="20" y="74"/>
                </a:cubicBezTo>
                <a:cubicBezTo>
                  <a:pt x="45" y="74"/>
                  <a:pt x="45" y="74"/>
                  <a:pt x="45" y="74"/>
                </a:cubicBezTo>
                <a:cubicBezTo>
                  <a:pt x="45" y="74"/>
                  <a:pt x="45" y="75"/>
                  <a:pt x="45" y="76"/>
                </a:cubicBezTo>
                <a:lnTo>
                  <a:pt x="45" y="86"/>
                </a:lnTo>
                <a:close/>
                <a:moveTo>
                  <a:pt x="52" y="57"/>
                </a:moveTo>
                <a:cubicBezTo>
                  <a:pt x="50" y="61"/>
                  <a:pt x="47" y="65"/>
                  <a:pt x="46" y="70"/>
                </a:cubicBezTo>
                <a:cubicBezTo>
                  <a:pt x="19" y="70"/>
                  <a:pt x="19" y="70"/>
                  <a:pt x="19" y="70"/>
                </a:cubicBezTo>
                <a:cubicBezTo>
                  <a:pt x="18" y="65"/>
                  <a:pt x="16" y="61"/>
                  <a:pt x="13" y="57"/>
                </a:cubicBezTo>
                <a:cubicBezTo>
                  <a:pt x="9" y="49"/>
                  <a:pt x="4" y="42"/>
                  <a:pt x="4" y="33"/>
                </a:cubicBezTo>
                <a:cubicBezTo>
                  <a:pt x="4" y="17"/>
                  <a:pt x="17" y="4"/>
                  <a:pt x="33" y="4"/>
                </a:cubicBezTo>
                <a:cubicBezTo>
                  <a:pt x="48" y="4"/>
                  <a:pt x="61" y="17"/>
                  <a:pt x="61" y="33"/>
                </a:cubicBezTo>
                <a:cubicBezTo>
                  <a:pt x="61" y="42"/>
                  <a:pt x="57" y="49"/>
                  <a:pt x="52" y="57"/>
                </a:cubicBezTo>
                <a:close/>
                <a:moveTo>
                  <a:pt x="23" y="53"/>
                </a:moveTo>
                <a:cubicBezTo>
                  <a:pt x="24" y="52"/>
                  <a:pt x="25" y="51"/>
                  <a:pt x="24" y="50"/>
                </a:cubicBezTo>
                <a:cubicBezTo>
                  <a:pt x="23" y="48"/>
                  <a:pt x="23" y="48"/>
                  <a:pt x="23" y="48"/>
                </a:cubicBezTo>
                <a:cubicBezTo>
                  <a:pt x="20" y="43"/>
                  <a:pt x="16" y="37"/>
                  <a:pt x="16" y="33"/>
                </a:cubicBezTo>
                <a:cubicBezTo>
                  <a:pt x="16" y="24"/>
                  <a:pt x="22" y="18"/>
                  <a:pt x="31" y="17"/>
                </a:cubicBezTo>
                <a:cubicBezTo>
                  <a:pt x="32" y="17"/>
                  <a:pt x="33" y="16"/>
                  <a:pt x="33" y="14"/>
                </a:cubicBezTo>
                <a:cubicBezTo>
                  <a:pt x="33" y="13"/>
                  <a:pt x="32" y="13"/>
                  <a:pt x="30" y="13"/>
                </a:cubicBezTo>
                <a:cubicBezTo>
                  <a:pt x="20" y="14"/>
                  <a:pt x="12" y="22"/>
                  <a:pt x="12" y="33"/>
                </a:cubicBezTo>
                <a:cubicBezTo>
                  <a:pt x="12" y="38"/>
                  <a:pt x="16" y="44"/>
                  <a:pt x="19" y="50"/>
                </a:cubicBezTo>
                <a:cubicBezTo>
                  <a:pt x="21" y="52"/>
                  <a:pt x="21" y="52"/>
                  <a:pt x="21" y="52"/>
                </a:cubicBezTo>
                <a:cubicBezTo>
                  <a:pt x="21" y="53"/>
                  <a:pt x="22" y="53"/>
                  <a:pt x="22" y="53"/>
                </a:cubicBezTo>
                <a:cubicBezTo>
                  <a:pt x="23" y="53"/>
                  <a:pt x="23" y="53"/>
                  <a:pt x="23" y="5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84">
            <a:extLst>
              <a:ext uri="{FF2B5EF4-FFF2-40B4-BE49-F238E27FC236}">
                <a16:creationId xmlns:a16="http://schemas.microsoft.com/office/drawing/2014/main" id="{2B51E0D9-700F-429A-8AAB-64851149620F}"/>
              </a:ext>
            </a:extLst>
          </p:cNvPr>
          <p:cNvSpPr>
            <a:spLocks noEditPoints="1"/>
          </p:cNvSpPr>
          <p:nvPr/>
        </p:nvSpPr>
        <p:spPr bwMode="auto">
          <a:xfrm>
            <a:off x="7727507" y="3677824"/>
            <a:ext cx="369794" cy="366713"/>
          </a:xfrm>
          <a:custGeom>
            <a:avLst/>
            <a:gdLst>
              <a:gd name="T0" fmla="*/ 32 w 98"/>
              <a:gd name="T1" fmla="*/ 69 h 98"/>
              <a:gd name="T2" fmla="*/ 65 w 98"/>
              <a:gd name="T3" fmla="*/ 69 h 98"/>
              <a:gd name="T4" fmla="*/ 49 w 98"/>
              <a:gd name="T5" fmla="*/ 57 h 98"/>
              <a:gd name="T6" fmla="*/ 49 w 98"/>
              <a:gd name="T7" fmla="*/ 81 h 98"/>
              <a:gd name="T8" fmla="*/ 49 w 98"/>
              <a:gd name="T9" fmla="*/ 57 h 98"/>
              <a:gd name="T10" fmla="*/ 90 w 98"/>
              <a:gd name="T11" fmla="*/ 14 h 98"/>
              <a:gd name="T12" fmla="*/ 88 w 98"/>
              <a:gd name="T13" fmla="*/ 2 h 98"/>
              <a:gd name="T14" fmla="*/ 86 w 98"/>
              <a:gd name="T15" fmla="*/ 0 h 98"/>
              <a:gd name="T16" fmla="*/ 74 w 98"/>
              <a:gd name="T17" fmla="*/ 2 h 98"/>
              <a:gd name="T18" fmla="*/ 1 w 98"/>
              <a:gd name="T19" fmla="*/ 16 h 98"/>
              <a:gd name="T20" fmla="*/ 4 w 98"/>
              <a:gd name="T21" fmla="*/ 43 h 98"/>
              <a:gd name="T22" fmla="*/ 6 w 98"/>
              <a:gd name="T23" fmla="*/ 98 h 98"/>
              <a:gd name="T24" fmla="*/ 93 w 98"/>
              <a:gd name="T25" fmla="*/ 96 h 98"/>
              <a:gd name="T26" fmla="*/ 96 w 98"/>
              <a:gd name="T27" fmla="*/ 57 h 98"/>
              <a:gd name="T28" fmla="*/ 90 w 98"/>
              <a:gd name="T29" fmla="*/ 14 h 98"/>
              <a:gd name="T30" fmla="*/ 20 w 98"/>
              <a:gd name="T31" fmla="*/ 94 h 98"/>
              <a:gd name="T32" fmla="*/ 8 w 98"/>
              <a:gd name="T33" fmla="*/ 57 h 98"/>
              <a:gd name="T34" fmla="*/ 77 w 98"/>
              <a:gd name="T35" fmla="*/ 45 h 98"/>
              <a:gd name="T36" fmla="*/ 89 w 98"/>
              <a:gd name="T37" fmla="*/ 82 h 98"/>
              <a:gd name="T38" fmla="*/ 78 w 98"/>
              <a:gd name="T39" fmla="*/ 14 h 98"/>
              <a:gd name="T40" fmla="*/ 86 w 98"/>
              <a:gd name="T41" fmla="*/ 17 h 98"/>
              <a:gd name="T42" fmla="*/ 65 w 98"/>
              <a:gd name="T43" fmla="*/ 41 h 98"/>
              <a:gd name="T44" fmla="*/ 49 w 98"/>
              <a:gd name="T45" fmla="*/ 24 h 98"/>
              <a:gd name="T46" fmla="*/ 32 w 98"/>
              <a:gd name="T47" fmla="*/ 41 h 98"/>
              <a:gd name="T48" fmla="*/ 6 w 98"/>
              <a:gd name="T49" fmla="*/ 32 h 98"/>
              <a:gd name="T50" fmla="*/ 73 w 98"/>
              <a:gd name="T51" fmla="*/ 7 h 98"/>
              <a:gd name="T52" fmla="*/ 89 w 98"/>
              <a:gd name="T53" fmla="*/ 53 h 98"/>
              <a:gd name="T54" fmla="*/ 89 w 98"/>
              <a:gd name="T55" fmla="*/ 45 h 98"/>
              <a:gd name="T56" fmla="*/ 61 w 98"/>
              <a:gd name="T57" fmla="*/ 41 h 98"/>
              <a:gd name="T58" fmla="*/ 36 w 98"/>
              <a:gd name="T59" fmla="*/ 41 h 98"/>
              <a:gd name="T60" fmla="*/ 61 w 98"/>
              <a:gd name="T61" fmla="*/ 41 h 98"/>
              <a:gd name="T62" fmla="*/ 16 w 98"/>
              <a:gd name="T63" fmla="*/ 45 h 98"/>
              <a:gd name="T64" fmla="*/ 8 w 98"/>
              <a:gd name="T65" fmla="*/ 45 h 98"/>
              <a:gd name="T66" fmla="*/ 86 w 98"/>
              <a:gd name="T67" fmla="*/ 13 h 98"/>
              <a:gd name="T68" fmla="*/ 76 w 98"/>
              <a:gd name="T69" fmla="*/ 6 h 98"/>
              <a:gd name="T70" fmla="*/ 86 w 98"/>
              <a:gd name="T71" fmla="*/ 13 h 98"/>
              <a:gd name="T72" fmla="*/ 5 w 98"/>
              <a:gd name="T73" fmla="*/ 28 h 98"/>
              <a:gd name="T74" fmla="*/ 12 w 98"/>
              <a:gd name="T75" fmla="*/ 18 h 98"/>
              <a:gd name="T76" fmla="*/ 16 w 98"/>
              <a:gd name="T77" fmla="*/ 94 h 98"/>
              <a:gd name="T78" fmla="*/ 8 w 98"/>
              <a:gd name="T79" fmla="*/ 86 h 98"/>
              <a:gd name="T80" fmla="*/ 89 w 98"/>
              <a:gd name="T81" fmla="*/ 86 h 98"/>
              <a:gd name="T82" fmla="*/ 81 w 98"/>
              <a:gd name="T8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98">
                <a:moveTo>
                  <a:pt x="49" y="85"/>
                </a:moveTo>
                <a:cubicBezTo>
                  <a:pt x="40" y="85"/>
                  <a:pt x="32" y="78"/>
                  <a:pt x="32" y="69"/>
                </a:cubicBezTo>
                <a:cubicBezTo>
                  <a:pt x="32" y="60"/>
                  <a:pt x="40" y="53"/>
                  <a:pt x="49" y="53"/>
                </a:cubicBezTo>
                <a:cubicBezTo>
                  <a:pt x="58" y="53"/>
                  <a:pt x="65" y="60"/>
                  <a:pt x="65" y="69"/>
                </a:cubicBezTo>
                <a:cubicBezTo>
                  <a:pt x="65" y="78"/>
                  <a:pt x="58" y="85"/>
                  <a:pt x="49" y="85"/>
                </a:cubicBezTo>
                <a:close/>
                <a:moveTo>
                  <a:pt x="49" y="57"/>
                </a:moveTo>
                <a:cubicBezTo>
                  <a:pt x="42" y="57"/>
                  <a:pt x="36" y="62"/>
                  <a:pt x="36" y="69"/>
                </a:cubicBezTo>
                <a:cubicBezTo>
                  <a:pt x="36" y="76"/>
                  <a:pt x="42" y="81"/>
                  <a:pt x="49" y="81"/>
                </a:cubicBezTo>
                <a:cubicBezTo>
                  <a:pt x="55" y="81"/>
                  <a:pt x="61" y="76"/>
                  <a:pt x="61" y="69"/>
                </a:cubicBezTo>
                <a:cubicBezTo>
                  <a:pt x="61" y="62"/>
                  <a:pt x="55" y="57"/>
                  <a:pt x="49" y="57"/>
                </a:cubicBezTo>
                <a:close/>
                <a:moveTo>
                  <a:pt x="90" y="14"/>
                </a:moveTo>
                <a:cubicBezTo>
                  <a:pt x="90" y="14"/>
                  <a:pt x="90" y="14"/>
                  <a:pt x="90" y="14"/>
                </a:cubicBezTo>
                <a:cubicBezTo>
                  <a:pt x="90" y="14"/>
                  <a:pt x="90" y="14"/>
                  <a:pt x="90" y="14"/>
                </a:cubicBezTo>
                <a:cubicBezTo>
                  <a:pt x="88" y="2"/>
                  <a:pt x="88" y="2"/>
                  <a:pt x="88" y="2"/>
                </a:cubicBezTo>
                <a:cubicBezTo>
                  <a:pt x="88" y="1"/>
                  <a:pt x="88" y="1"/>
                  <a:pt x="87" y="0"/>
                </a:cubicBezTo>
                <a:cubicBezTo>
                  <a:pt x="87" y="0"/>
                  <a:pt x="86" y="0"/>
                  <a:pt x="86" y="0"/>
                </a:cubicBezTo>
                <a:cubicBezTo>
                  <a:pt x="74" y="2"/>
                  <a:pt x="74" y="2"/>
                  <a:pt x="74" y="2"/>
                </a:cubicBezTo>
                <a:cubicBezTo>
                  <a:pt x="74" y="2"/>
                  <a:pt x="74" y="2"/>
                  <a:pt x="74" y="2"/>
                </a:cubicBezTo>
                <a:cubicBezTo>
                  <a:pt x="74" y="2"/>
                  <a:pt x="74" y="2"/>
                  <a:pt x="74" y="2"/>
                </a:cubicBezTo>
                <a:cubicBezTo>
                  <a:pt x="1" y="16"/>
                  <a:pt x="1" y="16"/>
                  <a:pt x="1" y="16"/>
                </a:cubicBezTo>
                <a:cubicBezTo>
                  <a:pt x="0" y="16"/>
                  <a:pt x="0" y="17"/>
                  <a:pt x="0" y="18"/>
                </a:cubicBezTo>
                <a:cubicBezTo>
                  <a:pt x="4" y="43"/>
                  <a:pt x="4" y="43"/>
                  <a:pt x="4" y="43"/>
                </a:cubicBezTo>
                <a:cubicBezTo>
                  <a:pt x="4" y="96"/>
                  <a:pt x="4" y="96"/>
                  <a:pt x="4" y="96"/>
                </a:cubicBezTo>
                <a:cubicBezTo>
                  <a:pt x="4" y="97"/>
                  <a:pt x="5" y="98"/>
                  <a:pt x="6" y="98"/>
                </a:cubicBezTo>
                <a:cubicBezTo>
                  <a:pt x="91" y="98"/>
                  <a:pt x="91" y="98"/>
                  <a:pt x="91" y="98"/>
                </a:cubicBezTo>
                <a:cubicBezTo>
                  <a:pt x="92" y="98"/>
                  <a:pt x="93" y="97"/>
                  <a:pt x="93" y="96"/>
                </a:cubicBezTo>
                <a:cubicBezTo>
                  <a:pt x="93" y="58"/>
                  <a:pt x="93" y="58"/>
                  <a:pt x="93" y="58"/>
                </a:cubicBezTo>
                <a:cubicBezTo>
                  <a:pt x="96" y="57"/>
                  <a:pt x="96" y="57"/>
                  <a:pt x="96" y="57"/>
                </a:cubicBezTo>
                <a:cubicBezTo>
                  <a:pt x="97" y="57"/>
                  <a:pt x="98" y="56"/>
                  <a:pt x="97" y="55"/>
                </a:cubicBezTo>
                <a:lnTo>
                  <a:pt x="90" y="14"/>
                </a:lnTo>
                <a:close/>
                <a:moveTo>
                  <a:pt x="77" y="94"/>
                </a:moveTo>
                <a:cubicBezTo>
                  <a:pt x="20" y="94"/>
                  <a:pt x="20" y="94"/>
                  <a:pt x="20" y="94"/>
                </a:cubicBezTo>
                <a:cubicBezTo>
                  <a:pt x="19" y="87"/>
                  <a:pt x="14" y="83"/>
                  <a:pt x="8" y="82"/>
                </a:cubicBezTo>
                <a:cubicBezTo>
                  <a:pt x="8" y="57"/>
                  <a:pt x="8" y="57"/>
                  <a:pt x="8" y="57"/>
                </a:cubicBezTo>
                <a:cubicBezTo>
                  <a:pt x="14" y="56"/>
                  <a:pt x="19" y="51"/>
                  <a:pt x="20" y="45"/>
                </a:cubicBezTo>
                <a:cubicBezTo>
                  <a:pt x="77" y="45"/>
                  <a:pt x="77" y="45"/>
                  <a:pt x="77" y="45"/>
                </a:cubicBezTo>
                <a:cubicBezTo>
                  <a:pt x="78" y="51"/>
                  <a:pt x="83" y="56"/>
                  <a:pt x="89" y="57"/>
                </a:cubicBezTo>
                <a:cubicBezTo>
                  <a:pt x="89" y="82"/>
                  <a:pt x="89" y="82"/>
                  <a:pt x="89" y="82"/>
                </a:cubicBezTo>
                <a:cubicBezTo>
                  <a:pt x="83" y="83"/>
                  <a:pt x="78" y="87"/>
                  <a:pt x="77" y="94"/>
                </a:cubicBezTo>
                <a:close/>
                <a:moveTo>
                  <a:pt x="78" y="14"/>
                </a:moveTo>
                <a:cubicBezTo>
                  <a:pt x="80" y="16"/>
                  <a:pt x="83" y="17"/>
                  <a:pt x="86" y="17"/>
                </a:cubicBezTo>
                <a:cubicBezTo>
                  <a:pt x="86" y="17"/>
                  <a:pt x="86" y="17"/>
                  <a:pt x="86" y="17"/>
                </a:cubicBezTo>
                <a:cubicBezTo>
                  <a:pt x="91" y="41"/>
                  <a:pt x="91" y="41"/>
                  <a:pt x="91" y="41"/>
                </a:cubicBezTo>
                <a:cubicBezTo>
                  <a:pt x="65" y="41"/>
                  <a:pt x="65" y="41"/>
                  <a:pt x="65" y="41"/>
                </a:cubicBezTo>
                <a:cubicBezTo>
                  <a:pt x="65" y="41"/>
                  <a:pt x="65" y="41"/>
                  <a:pt x="65" y="41"/>
                </a:cubicBezTo>
                <a:cubicBezTo>
                  <a:pt x="65" y="32"/>
                  <a:pt x="58" y="24"/>
                  <a:pt x="49" y="24"/>
                </a:cubicBezTo>
                <a:cubicBezTo>
                  <a:pt x="40" y="24"/>
                  <a:pt x="32" y="32"/>
                  <a:pt x="32" y="41"/>
                </a:cubicBezTo>
                <a:cubicBezTo>
                  <a:pt x="32" y="41"/>
                  <a:pt x="32" y="41"/>
                  <a:pt x="32" y="41"/>
                </a:cubicBezTo>
                <a:cubicBezTo>
                  <a:pt x="8" y="41"/>
                  <a:pt x="8" y="41"/>
                  <a:pt x="8" y="41"/>
                </a:cubicBezTo>
                <a:cubicBezTo>
                  <a:pt x="6" y="32"/>
                  <a:pt x="6" y="32"/>
                  <a:pt x="6" y="32"/>
                </a:cubicBezTo>
                <a:cubicBezTo>
                  <a:pt x="12" y="30"/>
                  <a:pt x="16" y="24"/>
                  <a:pt x="16" y="17"/>
                </a:cubicBezTo>
                <a:cubicBezTo>
                  <a:pt x="73" y="7"/>
                  <a:pt x="73" y="7"/>
                  <a:pt x="73" y="7"/>
                </a:cubicBezTo>
                <a:cubicBezTo>
                  <a:pt x="73" y="10"/>
                  <a:pt x="75" y="12"/>
                  <a:pt x="78" y="14"/>
                </a:cubicBezTo>
                <a:close/>
                <a:moveTo>
                  <a:pt x="89" y="53"/>
                </a:moveTo>
                <a:cubicBezTo>
                  <a:pt x="85" y="52"/>
                  <a:pt x="82" y="49"/>
                  <a:pt x="81" y="45"/>
                </a:cubicBezTo>
                <a:cubicBezTo>
                  <a:pt x="89" y="45"/>
                  <a:pt x="89" y="45"/>
                  <a:pt x="89" y="45"/>
                </a:cubicBezTo>
                <a:lnTo>
                  <a:pt x="89" y="53"/>
                </a:lnTo>
                <a:close/>
                <a:moveTo>
                  <a:pt x="61" y="41"/>
                </a:moveTo>
                <a:cubicBezTo>
                  <a:pt x="36" y="41"/>
                  <a:pt x="36" y="41"/>
                  <a:pt x="36" y="41"/>
                </a:cubicBezTo>
                <a:cubicBezTo>
                  <a:pt x="36" y="41"/>
                  <a:pt x="36" y="41"/>
                  <a:pt x="36" y="41"/>
                </a:cubicBezTo>
                <a:cubicBezTo>
                  <a:pt x="36" y="34"/>
                  <a:pt x="42" y="28"/>
                  <a:pt x="49" y="28"/>
                </a:cubicBezTo>
                <a:cubicBezTo>
                  <a:pt x="55" y="28"/>
                  <a:pt x="61" y="34"/>
                  <a:pt x="61" y="41"/>
                </a:cubicBezTo>
                <a:cubicBezTo>
                  <a:pt x="61" y="41"/>
                  <a:pt x="61" y="41"/>
                  <a:pt x="61" y="41"/>
                </a:cubicBezTo>
                <a:close/>
                <a:moveTo>
                  <a:pt x="16" y="45"/>
                </a:moveTo>
                <a:cubicBezTo>
                  <a:pt x="15" y="49"/>
                  <a:pt x="12" y="52"/>
                  <a:pt x="8" y="53"/>
                </a:cubicBezTo>
                <a:cubicBezTo>
                  <a:pt x="8" y="45"/>
                  <a:pt x="8" y="45"/>
                  <a:pt x="8" y="45"/>
                </a:cubicBezTo>
                <a:lnTo>
                  <a:pt x="16" y="45"/>
                </a:lnTo>
                <a:close/>
                <a:moveTo>
                  <a:pt x="86" y="13"/>
                </a:moveTo>
                <a:cubicBezTo>
                  <a:pt x="84" y="13"/>
                  <a:pt x="82" y="12"/>
                  <a:pt x="80" y="11"/>
                </a:cubicBezTo>
                <a:cubicBezTo>
                  <a:pt x="79" y="10"/>
                  <a:pt x="77" y="8"/>
                  <a:pt x="76" y="6"/>
                </a:cubicBezTo>
                <a:cubicBezTo>
                  <a:pt x="84" y="4"/>
                  <a:pt x="84" y="4"/>
                  <a:pt x="84" y="4"/>
                </a:cubicBezTo>
                <a:lnTo>
                  <a:pt x="86" y="13"/>
                </a:lnTo>
                <a:close/>
                <a:moveTo>
                  <a:pt x="12" y="18"/>
                </a:moveTo>
                <a:cubicBezTo>
                  <a:pt x="12" y="22"/>
                  <a:pt x="9" y="26"/>
                  <a:pt x="5" y="28"/>
                </a:cubicBezTo>
                <a:cubicBezTo>
                  <a:pt x="4" y="19"/>
                  <a:pt x="4" y="19"/>
                  <a:pt x="4" y="19"/>
                </a:cubicBezTo>
                <a:lnTo>
                  <a:pt x="12" y="18"/>
                </a:lnTo>
                <a:close/>
                <a:moveTo>
                  <a:pt x="8" y="86"/>
                </a:moveTo>
                <a:cubicBezTo>
                  <a:pt x="12" y="86"/>
                  <a:pt x="15" y="90"/>
                  <a:pt x="16" y="94"/>
                </a:cubicBezTo>
                <a:cubicBezTo>
                  <a:pt x="8" y="94"/>
                  <a:pt x="8" y="94"/>
                  <a:pt x="8" y="94"/>
                </a:cubicBezTo>
                <a:lnTo>
                  <a:pt x="8" y="86"/>
                </a:lnTo>
                <a:close/>
                <a:moveTo>
                  <a:pt x="81" y="94"/>
                </a:moveTo>
                <a:cubicBezTo>
                  <a:pt x="82" y="90"/>
                  <a:pt x="85" y="86"/>
                  <a:pt x="89" y="86"/>
                </a:cubicBezTo>
                <a:cubicBezTo>
                  <a:pt x="89" y="94"/>
                  <a:pt x="89" y="94"/>
                  <a:pt x="89" y="94"/>
                </a:cubicBezTo>
                <a:lnTo>
                  <a:pt x="81"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8">
            <a:extLst>
              <a:ext uri="{FF2B5EF4-FFF2-40B4-BE49-F238E27FC236}">
                <a16:creationId xmlns:a16="http://schemas.microsoft.com/office/drawing/2014/main" id="{1ACCE52D-28B4-4AAC-A869-5AD5DF3A1E26}"/>
              </a:ext>
            </a:extLst>
          </p:cNvPr>
          <p:cNvSpPr>
            <a:spLocks noEditPoints="1"/>
          </p:cNvSpPr>
          <p:nvPr/>
        </p:nvSpPr>
        <p:spPr bwMode="auto">
          <a:xfrm>
            <a:off x="8353529" y="5592906"/>
            <a:ext cx="376238" cy="349250"/>
          </a:xfrm>
          <a:custGeom>
            <a:avLst/>
            <a:gdLst>
              <a:gd name="T0" fmla="*/ 75 w 97"/>
              <a:gd name="T1" fmla="*/ 26 h 90"/>
              <a:gd name="T2" fmla="*/ 53 w 97"/>
              <a:gd name="T3" fmla="*/ 24 h 90"/>
              <a:gd name="T4" fmla="*/ 51 w 97"/>
              <a:gd name="T5" fmla="*/ 47 h 90"/>
              <a:gd name="T6" fmla="*/ 63 w 97"/>
              <a:gd name="T7" fmla="*/ 49 h 90"/>
              <a:gd name="T8" fmla="*/ 51 w 97"/>
              <a:gd name="T9" fmla="*/ 61 h 90"/>
              <a:gd name="T10" fmla="*/ 53 w 97"/>
              <a:gd name="T11" fmla="*/ 69 h 90"/>
              <a:gd name="T12" fmla="*/ 67 w 97"/>
              <a:gd name="T13" fmla="*/ 47 h 90"/>
              <a:gd name="T14" fmla="*/ 55 w 97"/>
              <a:gd name="T15" fmla="*/ 45 h 90"/>
              <a:gd name="T16" fmla="*/ 71 w 97"/>
              <a:gd name="T17" fmla="*/ 28 h 90"/>
              <a:gd name="T18" fmla="*/ 55 w 97"/>
              <a:gd name="T19" fmla="*/ 65 h 90"/>
              <a:gd name="T20" fmla="*/ 67 w 97"/>
              <a:gd name="T21" fmla="*/ 47 h 90"/>
              <a:gd name="T22" fmla="*/ 47 w 97"/>
              <a:gd name="T23" fmla="*/ 26 h 90"/>
              <a:gd name="T24" fmla="*/ 24 w 97"/>
              <a:gd name="T25" fmla="*/ 24 h 90"/>
              <a:gd name="T26" fmla="*/ 22 w 97"/>
              <a:gd name="T27" fmla="*/ 47 h 90"/>
              <a:gd name="T28" fmla="*/ 35 w 97"/>
              <a:gd name="T29" fmla="*/ 49 h 90"/>
              <a:gd name="T30" fmla="*/ 22 w 97"/>
              <a:gd name="T31" fmla="*/ 61 h 90"/>
              <a:gd name="T32" fmla="*/ 24 w 97"/>
              <a:gd name="T33" fmla="*/ 69 h 90"/>
              <a:gd name="T34" fmla="*/ 39 w 97"/>
              <a:gd name="T35" fmla="*/ 47 h 90"/>
              <a:gd name="T36" fmla="*/ 26 w 97"/>
              <a:gd name="T37" fmla="*/ 45 h 90"/>
              <a:gd name="T38" fmla="*/ 43 w 97"/>
              <a:gd name="T39" fmla="*/ 28 h 90"/>
              <a:gd name="T40" fmla="*/ 26 w 97"/>
              <a:gd name="T41" fmla="*/ 65 h 90"/>
              <a:gd name="T42" fmla="*/ 39 w 97"/>
              <a:gd name="T43" fmla="*/ 47 h 90"/>
              <a:gd name="T44" fmla="*/ 0 w 97"/>
              <a:gd name="T45" fmla="*/ 45 h 90"/>
              <a:gd name="T46" fmla="*/ 0 w 97"/>
              <a:gd name="T47" fmla="*/ 87 h 90"/>
              <a:gd name="T48" fmla="*/ 2 w 97"/>
              <a:gd name="T49" fmla="*/ 90 h 90"/>
              <a:gd name="T50" fmla="*/ 21 w 97"/>
              <a:gd name="T51" fmla="*/ 82 h 90"/>
              <a:gd name="T52" fmla="*/ 97 w 97"/>
              <a:gd name="T53" fmla="*/ 45 h 90"/>
              <a:gd name="T54" fmla="*/ 49 w 97"/>
              <a:gd name="T55" fmla="*/ 86 h 90"/>
              <a:gd name="T56" fmla="*/ 22 w 97"/>
              <a:gd name="T57" fmla="*/ 78 h 90"/>
              <a:gd name="T58" fmla="*/ 22 w 97"/>
              <a:gd name="T59" fmla="*/ 78 h 90"/>
              <a:gd name="T60" fmla="*/ 21 w 97"/>
              <a:gd name="T61" fmla="*/ 78 h 90"/>
              <a:gd name="T62" fmla="*/ 6 w 97"/>
              <a:gd name="T63" fmla="*/ 84 h 90"/>
              <a:gd name="T64" fmla="*/ 12 w 97"/>
              <a:gd name="T65" fmla="*/ 69 h 90"/>
              <a:gd name="T66" fmla="*/ 12 w 97"/>
              <a:gd name="T67" fmla="*/ 68 h 90"/>
              <a:gd name="T68" fmla="*/ 11 w 97"/>
              <a:gd name="T69" fmla="*/ 68 h 90"/>
              <a:gd name="T70" fmla="*/ 4 w 97"/>
              <a:gd name="T71" fmla="*/ 45 h 90"/>
              <a:gd name="T72" fmla="*/ 93 w 97"/>
              <a:gd name="T7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90">
                <a:moveTo>
                  <a:pt x="75" y="47"/>
                </a:moveTo>
                <a:cubicBezTo>
                  <a:pt x="75" y="26"/>
                  <a:pt x="75" y="26"/>
                  <a:pt x="75" y="26"/>
                </a:cubicBezTo>
                <a:cubicBezTo>
                  <a:pt x="75" y="25"/>
                  <a:pt x="74" y="24"/>
                  <a:pt x="73" y="24"/>
                </a:cubicBezTo>
                <a:cubicBezTo>
                  <a:pt x="53" y="24"/>
                  <a:pt x="53" y="24"/>
                  <a:pt x="53" y="24"/>
                </a:cubicBezTo>
                <a:cubicBezTo>
                  <a:pt x="52" y="24"/>
                  <a:pt x="51" y="25"/>
                  <a:pt x="51" y="26"/>
                </a:cubicBezTo>
                <a:cubicBezTo>
                  <a:pt x="51" y="47"/>
                  <a:pt x="51" y="47"/>
                  <a:pt x="51" y="47"/>
                </a:cubicBezTo>
                <a:cubicBezTo>
                  <a:pt x="51" y="48"/>
                  <a:pt x="52" y="49"/>
                  <a:pt x="53" y="49"/>
                </a:cubicBezTo>
                <a:cubicBezTo>
                  <a:pt x="63" y="49"/>
                  <a:pt x="63" y="49"/>
                  <a:pt x="63" y="49"/>
                </a:cubicBezTo>
                <a:cubicBezTo>
                  <a:pt x="63" y="54"/>
                  <a:pt x="60" y="59"/>
                  <a:pt x="53" y="59"/>
                </a:cubicBezTo>
                <a:cubicBezTo>
                  <a:pt x="52" y="59"/>
                  <a:pt x="51" y="60"/>
                  <a:pt x="51" y="61"/>
                </a:cubicBezTo>
                <a:cubicBezTo>
                  <a:pt x="51" y="67"/>
                  <a:pt x="51" y="67"/>
                  <a:pt x="51" y="67"/>
                </a:cubicBezTo>
                <a:cubicBezTo>
                  <a:pt x="51" y="68"/>
                  <a:pt x="52" y="69"/>
                  <a:pt x="53" y="69"/>
                </a:cubicBezTo>
                <a:cubicBezTo>
                  <a:pt x="65" y="69"/>
                  <a:pt x="75" y="59"/>
                  <a:pt x="75" y="47"/>
                </a:cubicBezTo>
                <a:close/>
                <a:moveTo>
                  <a:pt x="67" y="47"/>
                </a:moveTo>
                <a:cubicBezTo>
                  <a:pt x="67" y="46"/>
                  <a:pt x="66" y="45"/>
                  <a:pt x="65" y="45"/>
                </a:cubicBezTo>
                <a:cubicBezTo>
                  <a:pt x="55" y="45"/>
                  <a:pt x="55" y="45"/>
                  <a:pt x="55" y="45"/>
                </a:cubicBezTo>
                <a:cubicBezTo>
                  <a:pt x="55" y="28"/>
                  <a:pt x="55" y="28"/>
                  <a:pt x="55" y="28"/>
                </a:cubicBezTo>
                <a:cubicBezTo>
                  <a:pt x="71" y="28"/>
                  <a:pt x="71" y="28"/>
                  <a:pt x="71" y="28"/>
                </a:cubicBezTo>
                <a:cubicBezTo>
                  <a:pt x="71" y="47"/>
                  <a:pt x="71" y="47"/>
                  <a:pt x="71" y="47"/>
                </a:cubicBezTo>
                <a:cubicBezTo>
                  <a:pt x="71" y="56"/>
                  <a:pt x="64" y="64"/>
                  <a:pt x="55" y="65"/>
                </a:cubicBezTo>
                <a:cubicBezTo>
                  <a:pt x="55" y="63"/>
                  <a:pt x="55" y="63"/>
                  <a:pt x="55" y="63"/>
                </a:cubicBezTo>
                <a:cubicBezTo>
                  <a:pt x="62" y="62"/>
                  <a:pt x="67" y="56"/>
                  <a:pt x="67" y="47"/>
                </a:cubicBezTo>
                <a:close/>
                <a:moveTo>
                  <a:pt x="47" y="47"/>
                </a:moveTo>
                <a:cubicBezTo>
                  <a:pt x="47" y="26"/>
                  <a:pt x="47" y="26"/>
                  <a:pt x="47" y="26"/>
                </a:cubicBezTo>
                <a:cubicBezTo>
                  <a:pt x="47" y="25"/>
                  <a:pt x="46" y="24"/>
                  <a:pt x="45" y="24"/>
                </a:cubicBezTo>
                <a:cubicBezTo>
                  <a:pt x="24" y="24"/>
                  <a:pt x="24" y="24"/>
                  <a:pt x="24" y="24"/>
                </a:cubicBezTo>
                <a:cubicBezTo>
                  <a:pt x="23" y="24"/>
                  <a:pt x="22" y="25"/>
                  <a:pt x="22" y="26"/>
                </a:cubicBezTo>
                <a:cubicBezTo>
                  <a:pt x="22" y="47"/>
                  <a:pt x="22" y="47"/>
                  <a:pt x="22" y="47"/>
                </a:cubicBezTo>
                <a:cubicBezTo>
                  <a:pt x="22" y="48"/>
                  <a:pt x="23" y="49"/>
                  <a:pt x="24" y="49"/>
                </a:cubicBezTo>
                <a:cubicBezTo>
                  <a:pt x="35" y="49"/>
                  <a:pt x="35" y="49"/>
                  <a:pt x="35" y="49"/>
                </a:cubicBezTo>
                <a:cubicBezTo>
                  <a:pt x="34" y="54"/>
                  <a:pt x="31" y="59"/>
                  <a:pt x="24" y="59"/>
                </a:cubicBezTo>
                <a:cubicBezTo>
                  <a:pt x="23" y="59"/>
                  <a:pt x="22" y="60"/>
                  <a:pt x="22" y="61"/>
                </a:cubicBezTo>
                <a:cubicBezTo>
                  <a:pt x="22" y="67"/>
                  <a:pt x="22" y="67"/>
                  <a:pt x="22" y="67"/>
                </a:cubicBezTo>
                <a:cubicBezTo>
                  <a:pt x="22" y="68"/>
                  <a:pt x="23" y="69"/>
                  <a:pt x="24" y="69"/>
                </a:cubicBezTo>
                <a:cubicBezTo>
                  <a:pt x="37" y="69"/>
                  <a:pt x="47" y="59"/>
                  <a:pt x="47" y="47"/>
                </a:cubicBezTo>
                <a:close/>
                <a:moveTo>
                  <a:pt x="39" y="47"/>
                </a:moveTo>
                <a:cubicBezTo>
                  <a:pt x="39" y="46"/>
                  <a:pt x="38" y="45"/>
                  <a:pt x="37" y="45"/>
                </a:cubicBezTo>
                <a:cubicBezTo>
                  <a:pt x="26" y="45"/>
                  <a:pt x="26" y="45"/>
                  <a:pt x="26" y="45"/>
                </a:cubicBezTo>
                <a:cubicBezTo>
                  <a:pt x="26" y="28"/>
                  <a:pt x="26" y="28"/>
                  <a:pt x="26" y="28"/>
                </a:cubicBezTo>
                <a:cubicBezTo>
                  <a:pt x="43" y="28"/>
                  <a:pt x="43" y="28"/>
                  <a:pt x="43" y="28"/>
                </a:cubicBezTo>
                <a:cubicBezTo>
                  <a:pt x="43" y="47"/>
                  <a:pt x="43" y="47"/>
                  <a:pt x="43" y="47"/>
                </a:cubicBezTo>
                <a:cubicBezTo>
                  <a:pt x="43" y="56"/>
                  <a:pt x="35" y="64"/>
                  <a:pt x="26" y="65"/>
                </a:cubicBezTo>
                <a:cubicBezTo>
                  <a:pt x="26" y="63"/>
                  <a:pt x="26" y="63"/>
                  <a:pt x="26" y="63"/>
                </a:cubicBezTo>
                <a:cubicBezTo>
                  <a:pt x="34" y="62"/>
                  <a:pt x="39" y="56"/>
                  <a:pt x="39" y="47"/>
                </a:cubicBezTo>
                <a:close/>
                <a:moveTo>
                  <a:pt x="49" y="0"/>
                </a:moveTo>
                <a:cubicBezTo>
                  <a:pt x="22" y="0"/>
                  <a:pt x="0" y="20"/>
                  <a:pt x="0" y="45"/>
                </a:cubicBezTo>
                <a:cubicBezTo>
                  <a:pt x="0" y="53"/>
                  <a:pt x="3" y="62"/>
                  <a:pt x="7" y="69"/>
                </a:cubicBezTo>
                <a:cubicBezTo>
                  <a:pt x="0" y="87"/>
                  <a:pt x="0" y="87"/>
                  <a:pt x="0" y="87"/>
                </a:cubicBezTo>
                <a:cubicBezTo>
                  <a:pt x="0" y="87"/>
                  <a:pt x="0" y="88"/>
                  <a:pt x="0" y="89"/>
                </a:cubicBezTo>
                <a:cubicBezTo>
                  <a:pt x="1" y="89"/>
                  <a:pt x="1" y="90"/>
                  <a:pt x="2" y="90"/>
                </a:cubicBezTo>
                <a:cubicBezTo>
                  <a:pt x="2" y="90"/>
                  <a:pt x="2" y="89"/>
                  <a:pt x="3" y="89"/>
                </a:cubicBezTo>
                <a:cubicBezTo>
                  <a:pt x="21" y="82"/>
                  <a:pt x="21" y="82"/>
                  <a:pt x="21" y="82"/>
                </a:cubicBezTo>
                <a:cubicBezTo>
                  <a:pt x="29" y="87"/>
                  <a:pt x="39" y="90"/>
                  <a:pt x="49" y="90"/>
                </a:cubicBezTo>
                <a:cubicBezTo>
                  <a:pt x="76" y="90"/>
                  <a:pt x="97" y="69"/>
                  <a:pt x="97" y="45"/>
                </a:cubicBezTo>
                <a:cubicBezTo>
                  <a:pt x="97" y="20"/>
                  <a:pt x="76" y="0"/>
                  <a:pt x="49" y="0"/>
                </a:cubicBezTo>
                <a:close/>
                <a:moveTo>
                  <a:pt x="49" y="86"/>
                </a:moveTo>
                <a:cubicBezTo>
                  <a:pt x="39" y="86"/>
                  <a:pt x="30" y="83"/>
                  <a:pt x="23" y="78"/>
                </a:cubicBezTo>
                <a:cubicBezTo>
                  <a:pt x="22" y="78"/>
                  <a:pt x="22" y="78"/>
                  <a:pt x="22" y="78"/>
                </a:cubicBezTo>
                <a:cubicBezTo>
                  <a:pt x="22" y="78"/>
                  <a:pt x="22" y="78"/>
                  <a:pt x="22" y="78"/>
                </a:cubicBezTo>
                <a:cubicBezTo>
                  <a:pt x="22" y="78"/>
                  <a:pt x="22" y="78"/>
                  <a:pt x="22" y="78"/>
                </a:cubicBezTo>
                <a:cubicBezTo>
                  <a:pt x="21" y="78"/>
                  <a:pt x="21" y="78"/>
                  <a:pt x="21" y="78"/>
                </a:cubicBezTo>
                <a:cubicBezTo>
                  <a:pt x="21" y="78"/>
                  <a:pt x="21" y="78"/>
                  <a:pt x="21" y="78"/>
                </a:cubicBezTo>
                <a:cubicBezTo>
                  <a:pt x="21" y="78"/>
                  <a:pt x="21" y="78"/>
                  <a:pt x="21" y="78"/>
                </a:cubicBezTo>
                <a:cubicBezTo>
                  <a:pt x="6" y="84"/>
                  <a:pt x="6" y="84"/>
                  <a:pt x="6" y="84"/>
                </a:cubicBezTo>
                <a:cubicBezTo>
                  <a:pt x="12" y="69"/>
                  <a:pt x="12" y="69"/>
                  <a:pt x="12" y="69"/>
                </a:cubicBezTo>
                <a:cubicBezTo>
                  <a:pt x="12" y="69"/>
                  <a:pt x="12" y="69"/>
                  <a:pt x="12" y="69"/>
                </a:cubicBezTo>
                <a:cubicBezTo>
                  <a:pt x="12" y="69"/>
                  <a:pt x="12" y="69"/>
                  <a:pt x="12" y="69"/>
                </a:cubicBezTo>
                <a:cubicBezTo>
                  <a:pt x="12" y="69"/>
                  <a:pt x="12" y="68"/>
                  <a:pt x="12" y="68"/>
                </a:cubicBezTo>
                <a:cubicBezTo>
                  <a:pt x="12" y="68"/>
                  <a:pt x="12" y="68"/>
                  <a:pt x="12" y="68"/>
                </a:cubicBezTo>
                <a:cubicBezTo>
                  <a:pt x="12" y="68"/>
                  <a:pt x="12" y="68"/>
                  <a:pt x="11" y="68"/>
                </a:cubicBezTo>
                <a:cubicBezTo>
                  <a:pt x="11" y="67"/>
                  <a:pt x="11" y="67"/>
                  <a:pt x="11" y="67"/>
                </a:cubicBezTo>
                <a:cubicBezTo>
                  <a:pt x="6" y="61"/>
                  <a:pt x="4" y="53"/>
                  <a:pt x="4" y="45"/>
                </a:cubicBezTo>
                <a:cubicBezTo>
                  <a:pt x="4" y="22"/>
                  <a:pt x="24" y="4"/>
                  <a:pt x="49" y="4"/>
                </a:cubicBezTo>
                <a:cubicBezTo>
                  <a:pt x="73" y="4"/>
                  <a:pt x="93" y="22"/>
                  <a:pt x="93" y="45"/>
                </a:cubicBezTo>
                <a:cubicBezTo>
                  <a:pt x="93" y="67"/>
                  <a:pt x="73" y="86"/>
                  <a:pt x="49" y="8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1">
            <a:extLst>
              <a:ext uri="{FF2B5EF4-FFF2-40B4-BE49-F238E27FC236}">
                <a16:creationId xmlns:a16="http://schemas.microsoft.com/office/drawing/2014/main" id="{1CC543D9-BB95-40C4-8AB8-90D65BC9B257}"/>
              </a:ext>
            </a:extLst>
          </p:cNvPr>
          <p:cNvSpPr>
            <a:spLocks noEditPoints="1"/>
          </p:cNvSpPr>
          <p:nvPr/>
        </p:nvSpPr>
        <p:spPr bwMode="auto">
          <a:xfrm>
            <a:off x="9022559" y="5592080"/>
            <a:ext cx="264278" cy="350903"/>
          </a:xfrm>
          <a:custGeom>
            <a:avLst/>
            <a:gdLst>
              <a:gd name="T0" fmla="*/ 36 w 73"/>
              <a:gd name="T1" fmla="*/ 10 h 98"/>
              <a:gd name="T2" fmla="*/ 35 w 73"/>
              <a:gd name="T3" fmla="*/ 12 h 98"/>
              <a:gd name="T4" fmla="*/ 28 w 73"/>
              <a:gd name="T5" fmla="*/ 20 h 98"/>
              <a:gd name="T6" fmla="*/ 30 w 73"/>
              <a:gd name="T7" fmla="*/ 25 h 98"/>
              <a:gd name="T8" fmla="*/ 30 w 73"/>
              <a:gd name="T9" fmla="*/ 28 h 98"/>
              <a:gd name="T10" fmla="*/ 28 w 73"/>
              <a:gd name="T11" fmla="*/ 28 h 98"/>
              <a:gd name="T12" fmla="*/ 27 w 73"/>
              <a:gd name="T13" fmla="*/ 28 h 98"/>
              <a:gd name="T14" fmla="*/ 24 w 73"/>
              <a:gd name="T15" fmla="*/ 20 h 98"/>
              <a:gd name="T16" fmla="*/ 34 w 73"/>
              <a:gd name="T17" fmla="*/ 8 h 98"/>
              <a:gd name="T18" fmla="*/ 36 w 73"/>
              <a:gd name="T19" fmla="*/ 10 h 98"/>
              <a:gd name="T20" fmla="*/ 73 w 73"/>
              <a:gd name="T21" fmla="*/ 77 h 98"/>
              <a:gd name="T22" fmla="*/ 73 w 73"/>
              <a:gd name="T23" fmla="*/ 83 h 98"/>
              <a:gd name="T24" fmla="*/ 71 w 73"/>
              <a:gd name="T25" fmla="*/ 85 h 98"/>
              <a:gd name="T26" fmla="*/ 69 w 73"/>
              <a:gd name="T27" fmla="*/ 85 h 98"/>
              <a:gd name="T28" fmla="*/ 69 w 73"/>
              <a:gd name="T29" fmla="*/ 96 h 98"/>
              <a:gd name="T30" fmla="*/ 67 w 73"/>
              <a:gd name="T31" fmla="*/ 98 h 98"/>
              <a:gd name="T32" fmla="*/ 6 w 73"/>
              <a:gd name="T33" fmla="*/ 98 h 98"/>
              <a:gd name="T34" fmla="*/ 4 w 73"/>
              <a:gd name="T35" fmla="*/ 96 h 98"/>
              <a:gd name="T36" fmla="*/ 4 w 73"/>
              <a:gd name="T37" fmla="*/ 85 h 98"/>
              <a:gd name="T38" fmla="*/ 2 w 73"/>
              <a:gd name="T39" fmla="*/ 85 h 98"/>
              <a:gd name="T40" fmla="*/ 0 w 73"/>
              <a:gd name="T41" fmla="*/ 83 h 98"/>
              <a:gd name="T42" fmla="*/ 0 w 73"/>
              <a:gd name="T43" fmla="*/ 77 h 98"/>
              <a:gd name="T44" fmla="*/ 6 w 73"/>
              <a:gd name="T45" fmla="*/ 71 h 98"/>
              <a:gd name="T46" fmla="*/ 28 w 73"/>
              <a:gd name="T47" fmla="*/ 57 h 98"/>
              <a:gd name="T48" fmla="*/ 28 w 73"/>
              <a:gd name="T49" fmla="*/ 45 h 98"/>
              <a:gd name="T50" fmla="*/ 23 w 73"/>
              <a:gd name="T51" fmla="*/ 36 h 98"/>
              <a:gd name="T52" fmla="*/ 16 w 73"/>
              <a:gd name="T53" fmla="*/ 20 h 98"/>
              <a:gd name="T54" fmla="*/ 37 w 73"/>
              <a:gd name="T55" fmla="*/ 0 h 98"/>
              <a:gd name="T56" fmla="*/ 57 w 73"/>
              <a:gd name="T57" fmla="*/ 20 h 98"/>
              <a:gd name="T58" fmla="*/ 50 w 73"/>
              <a:gd name="T59" fmla="*/ 36 h 98"/>
              <a:gd name="T60" fmla="*/ 45 w 73"/>
              <a:gd name="T61" fmla="*/ 44 h 98"/>
              <a:gd name="T62" fmla="*/ 45 w 73"/>
              <a:gd name="T63" fmla="*/ 57 h 98"/>
              <a:gd name="T64" fmla="*/ 67 w 73"/>
              <a:gd name="T65" fmla="*/ 71 h 98"/>
              <a:gd name="T66" fmla="*/ 73 w 73"/>
              <a:gd name="T67" fmla="*/ 77 h 98"/>
              <a:gd name="T68" fmla="*/ 65 w 73"/>
              <a:gd name="T69" fmla="*/ 85 h 98"/>
              <a:gd name="T70" fmla="*/ 8 w 73"/>
              <a:gd name="T71" fmla="*/ 85 h 98"/>
              <a:gd name="T72" fmla="*/ 8 w 73"/>
              <a:gd name="T73" fmla="*/ 94 h 98"/>
              <a:gd name="T74" fmla="*/ 65 w 73"/>
              <a:gd name="T75" fmla="*/ 94 h 98"/>
              <a:gd name="T76" fmla="*/ 65 w 73"/>
              <a:gd name="T77" fmla="*/ 85 h 98"/>
              <a:gd name="T78" fmla="*/ 69 w 73"/>
              <a:gd name="T79" fmla="*/ 77 h 98"/>
              <a:gd name="T80" fmla="*/ 67 w 73"/>
              <a:gd name="T81" fmla="*/ 75 h 98"/>
              <a:gd name="T82" fmla="*/ 41 w 73"/>
              <a:gd name="T83" fmla="*/ 57 h 98"/>
              <a:gd name="T84" fmla="*/ 41 w 73"/>
              <a:gd name="T85" fmla="*/ 44 h 98"/>
              <a:gd name="T86" fmla="*/ 47 w 73"/>
              <a:gd name="T87" fmla="*/ 33 h 98"/>
              <a:gd name="T88" fmla="*/ 53 w 73"/>
              <a:gd name="T89" fmla="*/ 20 h 98"/>
              <a:gd name="T90" fmla="*/ 37 w 73"/>
              <a:gd name="T91" fmla="*/ 4 h 98"/>
              <a:gd name="T92" fmla="*/ 20 w 73"/>
              <a:gd name="T93" fmla="*/ 20 h 98"/>
              <a:gd name="T94" fmla="*/ 26 w 73"/>
              <a:gd name="T95" fmla="*/ 33 h 98"/>
              <a:gd name="T96" fmla="*/ 32 w 73"/>
              <a:gd name="T97" fmla="*/ 45 h 98"/>
              <a:gd name="T98" fmla="*/ 32 w 73"/>
              <a:gd name="T99" fmla="*/ 57 h 98"/>
              <a:gd name="T100" fmla="*/ 6 w 73"/>
              <a:gd name="T101" fmla="*/ 75 h 98"/>
              <a:gd name="T102" fmla="*/ 4 w 73"/>
              <a:gd name="T103" fmla="*/ 77 h 98"/>
              <a:gd name="T104" fmla="*/ 4 w 73"/>
              <a:gd name="T105" fmla="*/ 81 h 98"/>
              <a:gd name="T106" fmla="*/ 69 w 73"/>
              <a:gd name="T107" fmla="*/ 81 h 98"/>
              <a:gd name="T108" fmla="*/ 69 w 73"/>
              <a:gd name="T10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98">
                <a:moveTo>
                  <a:pt x="36" y="10"/>
                </a:moveTo>
                <a:cubicBezTo>
                  <a:pt x="37" y="11"/>
                  <a:pt x="36" y="12"/>
                  <a:pt x="35" y="12"/>
                </a:cubicBezTo>
                <a:cubicBezTo>
                  <a:pt x="31" y="13"/>
                  <a:pt x="28" y="16"/>
                  <a:pt x="28" y="20"/>
                </a:cubicBezTo>
                <a:cubicBezTo>
                  <a:pt x="28" y="22"/>
                  <a:pt x="29" y="24"/>
                  <a:pt x="30" y="25"/>
                </a:cubicBezTo>
                <a:cubicBezTo>
                  <a:pt x="31" y="26"/>
                  <a:pt x="30" y="27"/>
                  <a:pt x="30" y="28"/>
                </a:cubicBezTo>
                <a:cubicBezTo>
                  <a:pt x="29" y="28"/>
                  <a:pt x="29" y="28"/>
                  <a:pt x="28" y="28"/>
                </a:cubicBezTo>
                <a:cubicBezTo>
                  <a:pt x="28" y="28"/>
                  <a:pt x="27" y="28"/>
                  <a:pt x="27" y="28"/>
                </a:cubicBezTo>
                <a:cubicBezTo>
                  <a:pt x="25" y="26"/>
                  <a:pt x="24" y="23"/>
                  <a:pt x="24" y="20"/>
                </a:cubicBezTo>
                <a:cubicBezTo>
                  <a:pt x="24" y="15"/>
                  <a:pt x="28" y="10"/>
                  <a:pt x="34" y="8"/>
                </a:cubicBezTo>
                <a:cubicBezTo>
                  <a:pt x="35" y="8"/>
                  <a:pt x="36" y="9"/>
                  <a:pt x="36" y="10"/>
                </a:cubicBezTo>
                <a:close/>
                <a:moveTo>
                  <a:pt x="73" y="77"/>
                </a:moveTo>
                <a:cubicBezTo>
                  <a:pt x="73" y="83"/>
                  <a:pt x="73" y="83"/>
                  <a:pt x="73" y="83"/>
                </a:cubicBezTo>
                <a:cubicBezTo>
                  <a:pt x="73" y="84"/>
                  <a:pt x="72" y="85"/>
                  <a:pt x="71" y="85"/>
                </a:cubicBezTo>
                <a:cubicBezTo>
                  <a:pt x="69" y="85"/>
                  <a:pt x="69" y="85"/>
                  <a:pt x="69" y="85"/>
                </a:cubicBezTo>
                <a:cubicBezTo>
                  <a:pt x="69" y="96"/>
                  <a:pt x="69" y="96"/>
                  <a:pt x="69" y="96"/>
                </a:cubicBezTo>
                <a:cubicBezTo>
                  <a:pt x="69" y="97"/>
                  <a:pt x="68" y="98"/>
                  <a:pt x="67" y="98"/>
                </a:cubicBezTo>
                <a:cubicBezTo>
                  <a:pt x="6" y="98"/>
                  <a:pt x="6" y="98"/>
                  <a:pt x="6" y="98"/>
                </a:cubicBezTo>
                <a:cubicBezTo>
                  <a:pt x="5" y="98"/>
                  <a:pt x="4" y="97"/>
                  <a:pt x="4" y="96"/>
                </a:cubicBezTo>
                <a:cubicBezTo>
                  <a:pt x="4" y="85"/>
                  <a:pt x="4" y="85"/>
                  <a:pt x="4" y="85"/>
                </a:cubicBezTo>
                <a:cubicBezTo>
                  <a:pt x="2" y="85"/>
                  <a:pt x="2" y="85"/>
                  <a:pt x="2" y="85"/>
                </a:cubicBezTo>
                <a:cubicBezTo>
                  <a:pt x="1" y="85"/>
                  <a:pt x="0" y="84"/>
                  <a:pt x="0" y="83"/>
                </a:cubicBezTo>
                <a:cubicBezTo>
                  <a:pt x="0" y="77"/>
                  <a:pt x="0" y="77"/>
                  <a:pt x="0" y="77"/>
                </a:cubicBezTo>
                <a:cubicBezTo>
                  <a:pt x="0" y="74"/>
                  <a:pt x="3" y="71"/>
                  <a:pt x="6" y="71"/>
                </a:cubicBezTo>
                <a:cubicBezTo>
                  <a:pt x="14" y="71"/>
                  <a:pt x="28" y="64"/>
                  <a:pt x="28" y="57"/>
                </a:cubicBezTo>
                <a:cubicBezTo>
                  <a:pt x="28" y="45"/>
                  <a:pt x="28" y="45"/>
                  <a:pt x="28" y="45"/>
                </a:cubicBezTo>
                <a:cubicBezTo>
                  <a:pt x="28" y="41"/>
                  <a:pt x="28" y="41"/>
                  <a:pt x="23" y="36"/>
                </a:cubicBezTo>
                <a:cubicBezTo>
                  <a:pt x="19" y="32"/>
                  <a:pt x="16" y="26"/>
                  <a:pt x="16" y="20"/>
                </a:cubicBezTo>
                <a:cubicBezTo>
                  <a:pt x="16" y="9"/>
                  <a:pt x="25" y="0"/>
                  <a:pt x="37" y="0"/>
                </a:cubicBezTo>
                <a:cubicBezTo>
                  <a:pt x="48" y="0"/>
                  <a:pt x="57" y="9"/>
                  <a:pt x="57" y="20"/>
                </a:cubicBezTo>
                <a:cubicBezTo>
                  <a:pt x="57" y="26"/>
                  <a:pt x="54" y="32"/>
                  <a:pt x="50" y="36"/>
                </a:cubicBezTo>
                <a:cubicBezTo>
                  <a:pt x="45" y="41"/>
                  <a:pt x="45" y="41"/>
                  <a:pt x="45" y="44"/>
                </a:cubicBezTo>
                <a:cubicBezTo>
                  <a:pt x="45" y="57"/>
                  <a:pt x="45" y="57"/>
                  <a:pt x="45" y="57"/>
                </a:cubicBezTo>
                <a:cubicBezTo>
                  <a:pt x="45" y="64"/>
                  <a:pt x="59" y="71"/>
                  <a:pt x="67" y="71"/>
                </a:cubicBezTo>
                <a:cubicBezTo>
                  <a:pt x="70" y="71"/>
                  <a:pt x="73" y="74"/>
                  <a:pt x="73" y="77"/>
                </a:cubicBezTo>
                <a:close/>
                <a:moveTo>
                  <a:pt x="65" y="85"/>
                </a:moveTo>
                <a:cubicBezTo>
                  <a:pt x="8" y="85"/>
                  <a:pt x="8" y="85"/>
                  <a:pt x="8" y="85"/>
                </a:cubicBezTo>
                <a:cubicBezTo>
                  <a:pt x="8" y="94"/>
                  <a:pt x="8" y="94"/>
                  <a:pt x="8" y="94"/>
                </a:cubicBezTo>
                <a:cubicBezTo>
                  <a:pt x="65" y="94"/>
                  <a:pt x="65" y="94"/>
                  <a:pt x="65" y="94"/>
                </a:cubicBezTo>
                <a:lnTo>
                  <a:pt x="65" y="85"/>
                </a:lnTo>
                <a:close/>
                <a:moveTo>
                  <a:pt x="69" y="77"/>
                </a:moveTo>
                <a:cubicBezTo>
                  <a:pt x="69" y="76"/>
                  <a:pt x="68" y="75"/>
                  <a:pt x="67" y="75"/>
                </a:cubicBezTo>
                <a:cubicBezTo>
                  <a:pt x="58" y="75"/>
                  <a:pt x="41" y="68"/>
                  <a:pt x="41" y="57"/>
                </a:cubicBezTo>
                <a:cubicBezTo>
                  <a:pt x="41" y="44"/>
                  <a:pt x="41" y="44"/>
                  <a:pt x="41" y="44"/>
                </a:cubicBezTo>
                <a:cubicBezTo>
                  <a:pt x="41" y="40"/>
                  <a:pt x="41" y="38"/>
                  <a:pt x="47" y="33"/>
                </a:cubicBezTo>
                <a:cubicBezTo>
                  <a:pt x="51" y="30"/>
                  <a:pt x="53" y="25"/>
                  <a:pt x="53" y="20"/>
                </a:cubicBezTo>
                <a:cubicBezTo>
                  <a:pt x="53" y="11"/>
                  <a:pt x="46" y="4"/>
                  <a:pt x="37" y="4"/>
                </a:cubicBezTo>
                <a:cubicBezTo>
                  <a:pt x="28" y="4"/>
                  <a:pt x="20" y="11"/>
                  <a:pt x="20" y="20"/>
                </a:cubicBezTo>
                <a:cubicBezTo>
                  <a:pt x="20" y="25"/>
                  <a:pt x="22" y="30"/>
                  <a:pt x="26" y="33"/>
                </a:cubicBezTo>
                <a:cubicBezTo>
                  <a:pt x="32" y="38"/>
                  <a:pt x="32" y="40"/>
                  <a:pt x="32" y="45"/>
                </a:cubicBezTo>
                <a:cubicBezTo>
                  <a:pt x="32" y="57"/>
                  <a:pt x="32" y="57"/>
                  <a:pt x="32" y="57"/>
                </a:cubicBezTo>
                <a:cubicBezTo>
                  <a:pt x="32" y="68"/>
                  <a:pt x="15" y="75"/>
                  <a:pt x="6" y="75"/>
                </a:cubicBezTo>
                <a:cubicBezTo>
                  <a:pt x="5" y="75"/>
                  <a:pt x="4" y="76"/>
                  <a:pt x="4" y="77"/>
                </a:cubicBezTo>
                <a:cubicBezTo>
                  <a:pt x="4" y="81"/>
                  <a:pt x="4" y="81"/>
                  <a:pt x="4" y="81"/>
                </a:cubicBezTo>
                <a:cubicBezTo>
                  <a:pt x="69" y="81"/>
                  <a:pt x="69" y="81"/>
                  <a:pt x="69" y="81"/>
                </a:cubicBezTo>
                <a:lnTo>
                  <a:pt x="69"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a:extLst>
              <a:ext uri="{FF2B5EF4-FFF2-40B4-BE49-F238E27FC236}">
                <a16:creationId xmlns:a16="http://schemas.microsoft.com/office/drawing/2014/main" id="{E82CA83A-07FE-46DB-840E-B9AA8F57936C}"/>
              </a:ext>
            </a:extLst>
          </p:cNvPr>
          <p:cNvSpPr>
            <a:spLocks noEditPoints="1"/>
          </p:cNvSpPr>
          <p:nvPr/>
        </p:nvSpPr>
        <p:spPr bwMode="auto">
          <a:xfrm>
            <a:off x="9579629" y="5585941"/>
            <a:ext cx="248249" cy="363180"/>
          </a:xfrm>
          <a:custGeom>
            <a:avLst/>
            <a:gdLst>
              <a:gd name="T0" fmla="*/ 41 w 65"/>
              <a:gd name="T1" fmla="*/ 51 h 97"/>
              <a:gd name="T2" fmla="*/ 43 w 65"/>
              <a:gd name="T3" fmla="*/ 16 h 97"/>
              <a:gd name="T4" fmla="*/ 45 w 65"/>
              <a:gd name="T5" fmla="*/ 51 h 97"/>
              <a:gd name="T6" fmla="*/ 35 w 65"/>
              <a:gd name="T7" fmla="*/ 77 h 97"/>
              <a:gd name="T8" fmla="*/ 51 w 65"/>
              <a:gd name="T9" fmla="*/ 81 h 97"/>
              <a:gd name="T10" fmla="*/ 61 w 65"/>
              <a:gd name="T11" fmla="*/ 95 h 97"/>
              <a:gd name="T12" fmla="*/ 6 w 65"/>
              <a:gd name="T13" fmla="*/ 97 h 97"/>
              <a:gd name="T14" fmla="*/ 4 w 65"/>
              <a:gd name="T15" fmla="*/ 91 h 97"/>
              <a:gd name="T16" fmla="*/ 31 w 65"/>
              <a:gd name="T17" fmla="*/ 81 h 97"/>
              <a:gd name="T18" fmla="*/ 0 w 65"/>
              <a:gd name="T19" fmla="*/ 45 h 97"/>
              <a:gd name="T20" fmla="*/ 2 w 65"/>
              <a:gd name="T21" fmla="*/ 32 h 97"/>
              <a:gd name="T22" fmla="*/ 8 w 65"/>
              <a:gd name="T23" fmla="*/ 24 h 97"/>
              <a:gd name="T24" fmla="*/ 57 w 65"/>
              <a:gd name="T25" fmla="*/ 24 h 97"/>
              <a:gd name="T26" fmla="*/ 63 w 65"/>
              <a:gd name="T27" fmla="*/ 32 h 97"/>
              <a:gd name="T28" fmla="*/ 65 w 65"/>
              <a:gd name="T29" fmla="*/ 45 h 97"/>
              <a:gd name="T30" fmla="*/ 51 w 65"/>
              <a:gd name="T31" fmla="*/ 85 h 97"/>
              <a:gd name="T32" fmla="*/ 8 w 65"/>
              <a:gd name="T33" fmla="*/ 91 h 97"/>
              <a:gd name="T34" fmla="*/ 57 w 65"/>
              <a:gd name="T35" fmla="*/ 93 h 97"/>
              <a:gd name="T36" fmla="*/ 51 w 65"/>
              <a:gd name="T37" fmla="*/ 85 h 97"/>
              <a:gd name="T38" fmla="*/ 27 w 65"/>
              <a:gd name="T39" fmla="*/ 16 h 97"/>
              <a:gd name="T40" fmla="*/ 27 w 65"/>
              <a:gd name="T41" fmla="*/ 20 h 97"/>
              <a:gd name="T42" fmla="*/ 12 w 65"/>
              <a:gd name="T43" fmla="*/ 24 h 97"/>
              <a:gd name="T44" fmla="*/ 27 w 65"/>
              <a:gd name="T45" fmla="*/ 24 h 97"/>
              <a:gd name="T46" fmla="*/ 27 w 65"/>
              <a:gd name="T47" fmla="*/ 28 h 97"/>
              <a:gd name="T48" fmla="*/ 12 w 65"/>
              <a:gd name="T49" fmla="*/ 32 h 97"/>
              <a:gd name="T50" fmla="*/ 29 w 65"/>
              <a:gd name="T51" fmla="*/ 34 h 97"/>
              <a:gd name="T52" fmla="*/ 12 w 65"/>
              <a:gd name="T53" fmla="*/ 36 h 97"/>
              <a:gd name="T54" fmla="*/ 27 w 65"/>
              <a:gd name="T55" fmla="*/ 40 h 97"/>
              <a:gd name="T56" fmla="*/ 27 w 65"/>
              <a:gd name="T57" fmla="*/ 44 h 97"/>
              <a:gd name="T58" fmla="*/ 12 w 65"/>
              <a:gd name="T59" fmla="*/ 45 h 97"/>
              <a:gd name="T60" fmla="*/ 27 w 65"/>
              <a:gd name="T61" fmla="*/ 48 h 97"/>
              <a:gd name="T62" fmla="*/ 27 w 65"/>
              <a:gd name="T63" fmla="*/ 52 h 97"/>
              <a:gd name="T64" fmla="*/ 33 w 65"/>
              <a:gd name="T65" fmla="*/ 65 h 97"/>
              <a:gd name="T66" fmla="*/ 53 w 65"/>
              <a:gd name="T67" fmla="*/ 24 h 97"/>
              <a:gd name="T68" fmla="*/ 14 w 65"/>
              <a:gd name="T69" fmla="*/ 16 h 97"/>
              <a:gd name="T70" fmla="*/ 61 w 65"/>
              <a:gd name="T71" fmla="*/ 45 h 97"/>
              <a:gd name="T72" fmla="*/ 57 w 65"/>
              <a:gd name="T73" fmla="*/ 36 h 97"/>
              <a:gd name="T74" fmla="*/ 33 w 65"/>
              <a:gd name="T75" fmla="*/ 69 h 97"/>
              <a:gd name="T76" fmla="*/ 8 w 65"/>
              <a:gd name="T77" fmla="*/ 36 h 97"/>
              <a:gd name="T78" fmla="*/ 4 w 65"/>
              <a:gd name="T79"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97">
                <a:moveTo>
                  <a:pt x="43" y="53"/>
                </a:moveTo>
                <a:cubicBezTo>
                  <a:pt x="42" y="53"/>
                  <a:pt x="41" y="52"/>
                  <a:pt x="41" y="51"/>
                </a:cubicBezTo>
                <a:cubicBezTo>
                  <a:pt x="41" y="18"/>
                  <a:pt x="41" y="18"/>
                  <a:pt x="41" y="18"/>
                </a:cubicBezTo>
                <a:cubicBezTo>
                  <a:pt x="41" y="17"/>
                  <a:pt x="42" y="16"/>
                  <a:pt x="43" y="16"/>
                </a:cubicBezTo>
                <a:cubicBezTo>
                  <a:pt x="44" y="16"/>
                  <a:pt x="45" y="17"/>
                  <a:pt x="45" y="18"/>
                </a:cubicBezTo>
                <a:cubicBezTo>
                  <a:pt x="45" y="51"/>
                  <a:pt x="45" y="51"/>
                  <a:pt x="45" y="51"/>
                </a:cubicBezTo>
                <a:cubicBezTo>
                  <a:pt x="45" y="52"/>
                  <a:pt x="44" y="53"/>
                  <a:pt x="43" y="53"/>
                </a:cubicBezTo>
                <a:close/>
                <a:moveTo>
                  <a:pt x="35" y="77"/>
                </a:moveTo>
                <a:cubicBezTo>
                  <a:pt x="35" y="81"/>
                  <a:pt x="35" y="81"/>
                  <a:pt x="35" y="81"/>
                </a:cubicBezTo>
                <a:cubicBezTo>
                  <a:pt x="51" y="81"/>
                  <a:pt x="51" y="81"/>
                  <a:pt x="51" y="81"/>
                </a:cubicBezTo>
                <a:cubicBezTo>
                  <a:pt x="57" y="81"/>
                  <a:pt x="61" y="86"/>
                  <a:pt x="61" y="91"/>
                </a:cubicBezTo>
                <a:cubicBezTo>
                  <a:pt x="61" y="95"/>
                  <a:pt x="61" y="95"/>
                  <a:pt x="61" y="95"/>
                </a:cubicBezTo>
                <a:cubicBezTo>
                  <a:pt x="61" y="96"/>
                  <a:pt x="60" y="97"/>
                  <a:pt x="59" y="97"/>
                </a:cubicBezTo>
                <a:cubicBezTo>
                  <a:pt x="6" y="97"/>
                  <a:pt x="6" y="97"/>
                  <a:pt x="6" y="97"/>
                </a:cubicBezTo>
                <a:cubicBezTo>
                  <a:pt x="5" y="97"/>
                  <a:pt x="4" y="96"/>
                  <a:pt x="4" y="95"/>
                </a:cubicBezTo>
                <a:cubicBezTo>
                  <a:pt x="4" y="91"/>
                  <a:pt x="4" y="91"/>
                  <a:pt x="4" y="91"/>
                </a:cubicBezTo>
                <a:cubicBezTo>
                  <a:pt x="4" y="86"/>
                  <a:pt x="9" y="81"/>
                  <a:pt x="14" y="81"/>
                </a:cubicBezTo>
                <a:cubicBezTo>
                  <a:pt x="31" y="81"/>
                  <a:pt x="31" y="81"/>
                  <a:pt x="31" y="81"/>
                </a:cubicBezTo>
                <a:cubicBezTo>
                  <a:pt x="31" y="77"/>
                  <a:pt x="31" y="77"/>
                  <a:pt x="31" y="77"/>
                </a:cubicBezTo>
                <a:cubicBezTo>
                  <a:pt x="14" y="76"/>
                  <a:pt x="0" y="62"/>
                  <a:pt x="0" y="45"/>
                </a:cubicBezTo>
                <a:cubicBezTo>
                  <a:pt x="0" y="34"/>
                  <a:pt x="0" y="34"/>
                  <a:pt x="0" y="34"/>
                </a:cubicBezTo>
                <a:cubicBezTo>
                  <a:pt x="0" y="33"/>
                  <a:pt x="1" y="32"/>
                  <a:pt x="2" y="32"/>
                </a:cubicBezTo>
                <a:cubicBezTo>
                  <a:pt x="8" y="32"/>
                  <a:pt x="8" y="32"/>
                  <a:pt x="8" y="32"/>
                </a:cubicBezTo>
                <a:cubicBezTo>
                  <a:pt x="8" y="24"/>
                  <a:pt x="8" y="24"/>
                  <a:pt x="8" y="24"/>
                </a:cubicBezTo>
                <a:cubicBezTo>
                  <a:pt x="8" y="11"/>
                  <a:pt x="19" y="0"/>
                  <a:pt x="33" y="0"/>
                </a:cubicBezTo>
                <a:cubicBezTo>
                  <a:pt x="46" y="0"/>
                  <a:pt x="57" y="11"/>
                  <a:pt x="57" y="24"/>
                </a:cubicBezTo>
                <a:cubicBezTo>
                  <a:pt x="57" y="32"/>
                  <a:pt x="57" y="32"/>
                  <a:pt x="57" y="32"/>
                </a:cubicBezTo>
                <a:cubicBezTo>
                  <a:pt x="63" y="32"/>
                  <a:pt x="63" y="32"/>
                  <a:pt x="63" y="32"/>
                </a:cubicBezTo>
                <a:cubicBezTo>
                  <a:pt x="64" y="32"/>
                  <a:pt x="65" y="33"/>
                  <a:pt x="65" y="34"/>
                </a:cubicBezTo>
                <a:cubicBezTo>
                  <a:pt x="65" y="45"/>
                  <a:pt x="65" y="45"/>
                  <a:pt x="65" y="45"/>
                </a:cubicBezTo>
                <a:cubicBezTo>
                  <a:pt x="65" y="62"/>
                  <a:pt x="52" y="76"/>
                  <a:pt x="35" y="77"/>
                </a:cubicBezTo>
                <a:close/>
                <a:moveTo>
                  <a:pt x="51" y="85"/>
                </a:moveTo>
                <a:cubicBezTo>
                  <a:pt x="14" y="85"/>
                  <a:pt x="14" y="85"/>
                  <a:pt x="14" y="85"/>
                </a:cubicBezTo>
                <a:cubicBezTo>
                  <a:pt x="11" y="85"/>
                  <a:pt x="8" y="88"/>
                  <a:pt x="8" y="91"/>
                </a:cubicBezTo>
                <a:cubicBezTo>
                  <a:pt x="8" y="93"/>
                  <a:pt x="8" y="93"/>
                  <a:pt x="8" y="93"/>
                </a:cubicBezTo>
                <a:cubicBezTo>
                  <a:pt x="57" y="93"/>
                  <a:pt x="57" y="93"/>
                  <a:pt x="57" y="93"/>
                </a:cubicBezTo>
                <a:cubicBezTo>
                  <a:pt x="57" y="91"/>
                  <a:pt x="57" y="91"/>
                  <a:pt x="57" y="91"/>
                </a:cubicBezTo>
                <a:cubicBezTo>
                  <a:pt x="57" y="88"/>
                  <a:pt x="54" y="85"/>
                  <a:pt x="51" y="85"/>
                </a:cubicBezTo>
                <a:close/>
                <a:moveTo>
                  <a:pt x="14" y="16"/>
                </a:moveTo>
                <a:cubicBezTo>
                  <a:pt x="27" y="16"/>
                  <a:pt x="27" y="16"/>
                  <a:pt x="27" y="16"/>
                </a:cubicBezTo>
                <a:cubicBezTo>
                  <a:pt x="28" y="16"/>
                  <a:pt x="29" y="17"/>
                  <a:pt x="29" y="18"/>
                </a:cubicBezTo>
                <a:cubicBezTo>
                  <a:pt x="29" y="19"/>
                  <a:pt x="28" y="20"/>
                  <a:pt x="27" y="20"/>
                </a:cubicBezTo>
                <a:cubicBezTo>
                  <a:pt x="13" y="20"/>
                  <a:pt x="13" y="20"/>
                  <a:pt x="13" y="20"/>
                </a:cubicBezTo>
                <a:cubicBezTo>
                  <a:pt x="12" y="21"/>
                  <a:pt x="12" y="23"/>
                  <a:pt x="12" y="24"/>
                </a:cubicBezTo>
                <a:cubicBezTo>
                  <a:pt x="12" y="24"/>
                  <a:pt x="12" y="24"/>
                  <a:pt x="12" y="24"/>
                </a:cubicBezTo>
                <a:cubicBezTo>
                  <a:pt x="27" y="24"/>
                  <a:pt x="27" y="24"/>
                  <a:pt x="27" y="24"/>
                </a:cubicBezTo>
                <a:cubicBezTo>
                  <a:pt x="28" y="24"/>
                  <a:pt x="29" y="25"/>
                  <a:pt x="29" y="26"/>
                </a:cubicBezTo>
                <a:cubicBezTo>
                  <a:pt x="29" y="27"/>
                  <a:pt x="28" y="28"/>
                  <a:pt x="27" y="28"/>
                </a:cubicBezTo>
                <a:cubicBezTo>
                  <a:pt x="12" y="28"/>
                  <a:pt x="12" y="28"/>
                  <a:pt x="12" y="28"/>
                </a:cubicBezTo>
                <a:cubicBezTo>
                  <a:pt x="12" y="32"/>
                  <a:pt x="12" y="32"/>
                  <a:pt x="12" y="32"/>
                </a:cubicBezTo>
                <a:cubicBezTo>
                  <a:pt x="27" y="32"/>
                  <a:pt x="27" y="32"/>
                  <a:pt x="27" y="32"/>
                </a:cubicBezTo>
                <a:cubicBezTo>
                  <a:pt x="28" y="32"/>
                  <a:pt x="29" y="33"/>
                  <a:pt x="29" y="34"/>
                </a:cubicBezTo>
                <a:cubicBezTo>
                  <a:pt x="29" y="35"/>
                  <a:pt x="28" y="36"/>
                  <a:pt x="27" y="36"/>
                </a:cubicBezTo>
                <a:cubicBezTo>
                  <a:pt x="12" y="36"/>
                  <a:pt x="12" y="36"/>
                  <a:pt x="12" y="36"/>
                </a:cubicBezTo>
                <a:cubicBezTo>
                  <a:pt x="12" y="40"/>
                  <a:pt x="12" y="40"/>
                  <a:pt x="12" y="40"/>
                </a:cubicBezTo>
                <a:cubicBezTo>
                  <a:pt x="27" y="40"/>
                  <a:pt x="27" y="40"/>
                  <a:pt x="27" y="40"/>
                </a:cubicBezTo>
                <a:cubicBezTo>
                  <a:pt x="28" y="40"/>
                  <a:pt x="29" y="41"/>
                  <a:pt x="29" y="42"/>
                </a:cubicBezTo>
                <a:cubicBezTo>
                  <a:pt x="29" y="43"/>
                  <a:pt x="28" y="44"/>
                  <a:pt x="27" y="44"/>
                </a:cubicBezTo>
                <a:cubicBezTo>
                  <a:pt x="12" y="44"/>
                  <a:pt x="12" y="44"/>
                  <a:pt x="12" y="44"/>
                </a:cubicBezTo>
                <a:cubicBezTo>
                  <a:pt x="12" y="45"/>
                  <a:pt x="12" y="45"/>
                  <a:pt x="12" y="45"/>
                </a:cubicBezTo>
                <a:cubicBezTo>
                  <a:pt x="12" y="46"/>
                  <a:pt x="12" y="47"/>
                  <a:pt x="13" y="48"/>
                </a:cubicBezTo>
                <a:cubicBezTo>
                  <a:pt x="27" y="48"/>
                  <a:pt x="27" y="48"/>
                  <a:pt x="27" y="48"/>
                </a:cubicBezTo>
                <a:cubicBezTo>
                  <a:pt x="28" y="48"/>
                  <a:pt x="29" y="49"/>
                  <a:pt x="29" y="50"/>
                </a:cubicBezTo>
                <a:cubicBezTo>
                  <a:pt x="29" y="52"/>
                  <a:pt x="28" y="52"/>
                  <a:pt x="27" y="52"/>
                </a:cubicBezTo>
                <a:cubicBezTo>
                  <a:pt x="14" y="52"/>
                  <a:pt x="14" y="52"/>
                  <a:pt x="14" y="52"/>
                </a:cubicBezTo>
                <a:cubicBezTo>
                  <a:pt x="17" y="60"/>
                  <a:pt x="24" y="65"/>
                  <a:pt x="33" y="65"/>
                </a:cubicBezTo>
                <a:cubicBezTo>
                  <a:pt x="44" y="65"/>
                  <a:pt x="53" y="56"/>
                  <a:pt x="53" y="45"/>
                </a:cubicBezTo>
                <a:cubicBezTo>
                  <a:pt x="53" y="24"/>
                  <a:pt x="53" y="24"/>
                  <a:pt x="53" y="24"/>
                </a:cubicBezTo>
                <a:cubicBezTo>
                  <a:pt x="53" y="13"/>
                  <a:pt x="44" y="4"/>
                  <a:pt x="33" y="4"/>
                </a:cubicBezTo>
                <a:cubicBezTo>
                  <a:pt x="24" y="4"/>
                  <a:pt x="17" y="9"/>
                  <a:pt x="14" y="16"/>
                </a:cubicBezTo>
                <a:close/>
                <a:moveTo>
                  <a:pt x="33" y="73"/>
                </a:moveTo>
                <a:cubicBezTo>
                  <a:pt x="48" y="73"/>
                  <a:pt x="61" y="60"/>
                  <a:pt x="61" y="45"/>
                </a:cubicBezTo>
                <a:cubicBezTo>
                  <a:pt x="61" y="36"/>
                  <a:pt x="61" y="36"/>
                  <a:pt x="61" y="36"/>
                </a:cubicBezTo>
                <a:cubicBezTo>
                  <a:pt x="57" y="36"/>
                  <a:pt x="57" y="36"/>
                  <a:pt x="57" y="36"/>
                </a:cubicBezTo>
                <a:cubicBezTo>
                  <a:pt x="57" y="45"/>
                  <a:pt x="57" y="45"/>
                  <a:pt x="57" y="45"/>
                </a:cubicBezTo>
                <a:cubicBezTo>
                  <a:pt x="57" y="58"/>
                  <a:pt x="46" y="69"/>
                  <a:pt x="33" y="69"/>
                </a:cubicBezTo>
                <a:cubicBezTo>
                  <a:pt x="19" y="69"/>
                  <a:pt x="8" y="58"/>
                  <a:pt x="8" y="45"/>
                </a:cubicBezTo>
                <a:cubicBezTo>
                  <a:pt x="8" y="36"/>
                  <a:pt x="8" y="36"/>
                  <a:pt x="8" y="36"/>
                </a:cubicBezTo>
                <a:cubicBezTo>
                  <a:pt x="4" y="36"/>
                  <a:pt x="4" y="36"/>
                  <a:pt x="4" y="36"/>
                </a:cubicBezTo>
                <a:cubicBezTo>
                  <a:pt x="4" y="45"/>
                  <a:pt x="4" y="45"/>
                  <a:pt x="4" y="45"/>
                </a:cubicBezTo>
                <a:cubicBezTo>
                  <a:pt x="4" y="60"/>
                  <a:pt x="17" y="73"/>
                  <a:pt x="33"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9">
            <a:extLst>
              <a:ext uri="{FF2B5EF4-FFF2-40B4-BE49-F238E27FC236}">
                <a16:creationId xmlns:a16="http://schemas.microsoft.com/office/drawing/2014/main" id="{9236412A-8341-4555-8FE4-64E0A0E73FCA}"/>
              </a:ext>
            </a:extLst>
          </p:cNvPr>
          <p:cNvSpPr>
            <a:spLocks noEditPoints="1"/>
          </p:cNvSpPr>
          <p:nvPr/>
        </p:nvSpPr>
        <p:spPr bwMode="auto">
          <a:xfrm>
            <a:off x="10120670" y="5579412"/>
            <a:ext cx="346075" cy="376238"/>
          </a:xfrm>
          <a:custGeom>
            <a:avLst/>
            <a:gdLst>
              <a:gd name="T0" fmla="*/ 10 w 89"/>
              <a:gd name="T1" fmla="*/ 81 h 97"/>
              <a:gd name="T2" fmla="*/ 8 w 89"/>
              <a:gd name="T3" fmla="*/ 79 h 97"/>
              <a:gd name="T4" fmla="*/ 18 w 89"/>
              <a:gd name="T5" fmla="*/ 69 h 97"/>
              <a:gd name="T6" fmla="*/ 20 w 89"/>
              <a:gd name="T7" fmla="*/ 71 h 97"/>
              <a:gd name="T8" fmla="*/ 18 w 89"/>
              <a:gd name="T9" fmla="*/ 73 h 97"/>
              <a:gd name="T10" fmla="*/ 12 w 89"/>
              <a:gd name="T11" fmla="*/ 79 h 97"/>
              <a:gd name="T12" fmla="*/ 10 w 89"/>
              <a:gd name="T13" fmla="*/ 81 h 97"/>
              <a:gd name="T14" fmla="*/ 65 w 89"/>
              <a:gd name="T15" fmla="*/ 75 h 97"/>
              <a:gd name="T16" fmla="*/ 71 w 89"/>
              <a:gd name="T17" fmla="*/ 69 h 97"/>
              <a:gd name="T18" fmla="*/ 73 w 89"/>
              <a:gd name="T19" fmla="*/ 67 h 97"/>
              <a:gd name="T20" fmla="*/ 71 w 89"/>
              <a:gd name="T21" fmla="*/ 65 h 97"/>
              <a:gd name="T22" fmla="*/ 61 w 89"/>
              <a:gd name="T23" fmla="*/ 75 h 97"/>
              <a:gd name="T24" fmla="*/ 63 w 89"/>
              <a:gd name="T25" fmla="*/ 77 h 97"/>
              <a:gd name="T26" fmla="*/ 65 w 89"/>
              <a:gd name="T27" fmla="*/ 75 h 97"/>
              <a:gd name="T28" fmla="*/ 89 w 89"/>
              <a:gd name="T29" fmla="*/ 2 h 97"/>
              <a:gd name="T30" fmla="*/ 89 w 89"/>
              <a:gd name="T31" fmla="*/ 75 h 97"/>
              <a:gd name="T32" fmla="*/ 71 w 89"/>
              <a:gd name="T33" fmla="*/ 93 h 97"/>
              <a:gd name="T34" fmla="*/ 53 w 89"/>
              <a:gd name="T35" fmla="*/ 75 h 97"/>
              <a:gd name="T36" fmla="*/ 71 w 89"/>
              <a:gd name="T37" fmla="*/ 57 h 97"/>
              <a:gd name="T38" fmla="*/ 85 w 89"/>
              <a:gd name="T39" fmla="*/ 64 h 97"/>
              <a:gd name="T40" fmla="*/ 85 w 89"/>
              <a:gd name="T41" fmla="*/ 29 h 97"/>
              <a:gd name="T42" fmla="*/ 36 w 89"/>
              <a:gd name="T43" fmla="*/ 40 h 97"/>
              <a:gd name="T44" fmla="*/ 36 w 89"/>
              <a:gd name="T45" fmla="*/ 79 h 97"/>
              <a:gd name="T46" fmla="*/ 18 w 89"/>
              <a:gd name="T47" fmla="*/ 97 h 97"/>
              <a:gd name="T48" fmla="*/ 0 w 89"/>
              <a:gd name="T49" fmla="*/ 79 h 97"/>
              <a:gd name="T50" fmla="*/ 18 w 89"/>
              <a:gd name="T51" fmla="*/ 61 h 97"/>
              <a:gd name="T52" fmla="*/ 32 w 89"/>
              <a:gd name="T53" fmla="*/ 68 h 97"/>
              <a:gd name="T54" fmla="*/ 32 w 89"/>
              <a:gd name="T55" fmla="*/ 14 h 97"/>
              <a:gd name="T56" fmla="*/ 34 w 89"/>
              <a:gd name="T57" fmla="*/ 12 h 97"/>
              <a:gd name="T58" fmla="*/ 87 w 89"/>
              <a:gd name="T59" fmla="*/ 0 h 97"/>
              <a:gd name="T60" fmla="*/ 89 w 89"/>
              <a:gd name="T61" fmla="*/ 0 h 97"/>
              <a:gd name="T62" fmla="*/ 89 w 89"/>
              <a:gd name="T63" fmla="*/ 2 h 97"/>
              <a:gd name="T64" fmla="*/ 32 w 89"/>
              <a:gd name="T65" fmla="*/ 79 h 97"/>
              <a:gd name="T66" fmla="*/ 18 w 89"/>
              <a:gd name="T67" fmla="*/ 65 h 97"/>
              <a:gd name="T68" fmla="*/ 4 w 89"/>
              <a:gd name="T69" fmla="*/ 79 h 97"/>
              <a:gd name="T70" fmla="*/ 18 w 89"/>
              <a:gd name="T71" fmla="*/ 93 h 97"/>
              <a:gd name="T72" fmla="*/ 32 w 89"/>
              <a:gd name="T73" fmla="*/ 79 h 97"/>
              <a:gd name="T74" fmla="*/ 85 w 89"/>
              <a:gd name="T75" fmla="*/ 75 h 97"/>
              <a:gd name="T76" fmla="*/ 71 w 89"/>
              <a:gd name="T77" fmla="*/ 61 h 97"/>
              <a:gd name="T78" fmla="*/ 57 w 89"/>
              <a:gd name="T79" fmla="*/ 75 h 97"/>
              <a:gd name="T80" fmla="*/ 71 w 89"/>
              <a:gd name="T81" fmla="*/ 89 h 97"/>
              <a:gd name="T82" fmla="*/ 85 w 89"/>
              <a:gd name="T83" fmla="*/ 75 h 97"/>
              <a:gd name="T84" fmla="*/ 85 w 89"/>
              <a:gd name="T85" fmla="*/ 24 h 97"/>
              <a:gd name="T86" fmla="*/ 85 w 89"/>
              <a:gd name="T87" fmla="*/ 4 h 97"/>
              <a:gd name="T88" fmla="*/ 36 w 89"/>
              <a:gd name="T89" fmla="*/ 15 h 97"/>
              <a:gd name="T90" fmla="*/ 36 w 89"/>
              <a:gd name="T91" fmla="*/ 36 h 97"/>
              <a:gd name="T92" fmla="*/ 85 w 89"/>
              <a:gd name="T93"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97">
                <a:moveTo>
                  <a:pt x="10" y="81"/>
                </a:moveTo>
                <a:cubicBezTo>
                  <a:pt x="9" y="81"/>
                  <a:pt x="8" y="80"/>
                  <a:pt x="8" y="79"/>
                </a:cubicBezTo>
                <a:cubicBezTo>
                  <a:pt x="8" y="73"/>
                  <a:pt x="13" y="69"/>
                  <a:pt x="18" y="69"/>
                </a:cubicBezTo>
                <a:cubicBezTo>
                  <a:pt x="19" y="69"/>
                  <a:pt x="20" y="70"/>
                  <a:pt x="20" y="71"/>
                </a:cubicBezTo>
                <a:cubicBezTo>
                  <a:pt x="20" y="72"/>
                  <a:pt x="19" y="73"/>
                  <a:pt x="18" y="73"/>
                </a:cubicBezTo>
                <a:cubicBezTo>
                  <a:pt x="15" y="73"/>
                  <a:pt x="12" y="76"/>
                  <a:pt x="12" y="79"/>
                </a:cubicBezTo>
                <a:cubicBezTo>
                  <a:pt x="12" y="80"/>
                  <a:pt x="11" y="81"/>
                  <a:pt x="10" y="81"/>
                </a:cubicBezTo>
                <a:close/>
                <a:moveTo>
                  <a:pt x="65" y="75"/>
                </a:moveTo>
                <a:cubicBezTo>
                  <a:pt x="65" y="71"/>
                  <a:pt x="68" y="69"/>
                  <a:pt x="71" y="69"/>
                </a:cubicBezTo>
                <a:cubicBezTo>
                  <a:pt x="72" y="69"/>
                  <a:pt x="73" y="68"/>
                  <a:pt x="73" y="67"/>
                </a:cubicBezTo>
                <a:cubicBezTo>
                  <a:pt x="73" y="66"/>
                  <a:pt x="72" y="65"/>
                  <a:pt x="71" y="65"/>
                </a:cubicBezTo>
                <a:cubicBezTo>
                  <a:pt x="66" y="65"/>
                  <a:pt x="61" y="69"/>
                  <a:pt x="61" y="75"/>
                </a:cubicBezTo>
                <a:cubicBezTo>
                  <a:pt x="61" y="76"/>
                  <a:pt x="62" y="77"/>
                  <a:pt x="63" y="77"/>
                </a:cubicBezTo>
                <a:cubicBezTo>
                  <a:pt x="64" y="77"/>
                  <a:pt x="65" y="76"/>
                  <a:pt x="65" y="75"/>
                </a:cubicBezTo>
                <a:close/>
                <a:moveTo>
                  <a:pt x="89" y="2"/>
                </a:moveTo>
                <a:cubicBezTo>
                  <a:pt x="89" y="75"/>
                  <a:pt x="89" y="75"/>
                  <a:pt x="89" y="75"/>
                </a:cubicBezTo>
                <a:cubicBezTo>
                  <a:pt x="89" y="85"/>
                  <a:pt x="81" y="93"/>
                  <a:pt x="71" y="93"/>
                </a:cubicBezTo>
                <a:cubicBezTo>
                  <a:pt x="61" y="93"/>
                  <a:pt x="53" y="85"/>
                  <a:pt x="53" y="75"/>
                </a:cubicBezTo>
                <a:cubicBezTo>
                  <a:pt x="53" y="65"/>
                  <a:pt x="61" y="57"/>
                  <a:pt x="71" y="57"/>
                </a:cubicBezTo>
                <a:cubicBezTo>
                  <a:pt x="77" y="57"/>
                  <a:pt x="82" y="59"/>
                  <a:pt x="85" y="64"/>
                </a:cubicBezTo>
                <a:cubicBezTo>
                  <a:pt x="85" y="29"/>
                  <a:pt x="85" y="29"/>
                  <a:pt x="85" y="29"/>
                </a:cubicBezTo>
                <a:cubicBezTo>
                  <a:pt x="36" y="40"/>
                  <a:pt x="36" y="40"/>
                  <a:pt x="36" y="40"/>
                </a:cubicBezTo>
                <a:cubicBezTo>
                  <a:pt x="36" y="79"/>
                  <a:pt x="36" y="79"/>
                  <a:pt x="36" y="79"/>
                </a:cubicBezTo>
                <a:cubicBezTo>
                  <a:pt x="36" y="89"/>
                  <a:pt x="28" y="97"/>
                  <a:pt x="18" y="97"/>
                </a:cubicBezTo>
                <a:cubicBezTo>
                  <a:pt x="8" y="97"/>
                  <a:pt x="0" y="89"/>
                  <a:pt x="0" y="79"/>
                </a:cubicBezTo>
                <a:cubicBezTo>
                  <a:pt x="0" y="69"/>
                  <a:pt x="8" y="61"/>
                  <a:pt x="18" y="61"/>
                </a:cubicBezTo>
                <a:cubicBezTo>
                  <a:pt x="24" y="61"/>
                  <a:pt x="29" y="63"/>
                  <a:pt x="32" y="68"/>
                </a:cubicBezTo>
                <a:cubicBezTo>
                  <a:pt x="32" y="14"/>
                  <a:pt x="32" y="14"/>
                  <a:pt x="32" y="14"/>
                </a:cubicBezTo>
                <a:cubicBezTo>
                  <a:pt x="32" y="13"/>
                  <a:pt x="33" y="12"/>
                  <a:pt x="34" y="12"/>
                </a:cubicBezTo>
                <a:cubicBezTo>
                  <a:pt x="87" y="0"/>
                  <a:pt x="87" y="0"/>
                  <a:pt x="87" y="0"/>
                </a:cubicBezTo>
                <a:cubicBezTo>
                  <a:pt x="88" y="0"/>
                  <a:pt x="88" y="0"/>
                  <a:pt x="89" y="0"/>
                </a:cubicBezTo>
                <a:cubicBezTo>
                  <a:pt x="89" y="0"/>
                  <a:pt x="89" y="1"/>
                  <a:pt x="89" y="2"/>
                </a:cubicBezTo>
                <a:close/>
                <a:moveTo>
                  <a:pt x="32" y="79"/>
                </a:moveTo>
                <a:cubicBezTo>
                  <a:pt x="32" y="71"/>
                  <a:pt x="26" y="65"/>
                  <a:pt x="18" y="65"/>
                </a:cubicBezTo>
                <a:cubicBezTo>
                  <a:pt x="10" y="65"/>
                  <a:pt x="4" y="71"/>
                  <a:pt x="4" y="79"/>
                </a:cubicBezTo>
                <a:cubicBezTo>
                  <a:pt x="4" y="87"/>
                  <a:pt x="10" y="93"/>
                  <a:pt x="18" y="93"/>
                </a:cubicBezTo>
                <a:cubicBezTo>
                  <a:pt x="26" y="93"/>
                  <a:pt x="32" y="87"/>
                  <a:pt x="32" y="79"/>
                </a:cubicBezTo>
                <a:close/>
                <a:moveTo>
                  <a:pt x="85" y="75"/>
                </a:moveTo>
                <a:cubicBezTo>
                  <a:pt x="85" y="67"/>
                  <a:pt x="79" y="61"/>
                  <a:pt x="71" y="61"/>
                </a:cubicBezTo>
                <a:cubicBezTo>
                  <a:pt x="63" y="61"/>
                  <a:pt x="57" y="67"/>
                  <a:pt x="57" y="75"/>
                </a:cubicBezTo>
                <a:cubicBezTo>
                  <a:pt x="57" y="83"/>
                  <a:pt x="63" y="89"/>
                  <a:pt x="71" y="89"/>
                </a:cubicBezTo>
                <a:cubicBezTo>
                  <a:pt x="79" y="89"/>
                  <a:pt x="85" y="83"/>
                  <a:pt x="85" y="75"/>
                </a:cubicBezTo>
                <a:close/>
                <a:moveTo>
                  <a:pt x="85" y="24"/>
                </a:moveTo>
                <a:cubicBezTo>
                  <a:pt x="85" y="4"/>
                  <a:pt x="85" y="4"/>
                  <a:pt x="85" y="4"/>
                </a:cubicBezTo>
                <a:cubicBezTo>
                  <a:pt x="36" y="15"/>
                  <a:pt x="36" y="15"/>
                  <a:pt x="36" y="15"/>
                </a:cubicBezTo>
                <a:cubicBezTo>
                  <a:pt x="36" y="36"/>
                  <a:pt x="36" y="36"/>
                  <a:pt x="36" y="36"/>
                </a:cubicBezTo>
                <a:lnTo>
                  <a:pt x="85"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3">
            <a:extLst>
              <a:ext uri="{FF2B5EF4-FFF2-40B4-BE49-F238E27FC236}">
                <a16:creationId xmlns:a16="http://schemas.microsoft.com/office/drawing/2014/main" id="{AA9807D1-C64B-492E-B161-D100EE6F04FB}"/>
              </a:ext>
            </a:extLst>
          </p:cNvPr>
          <p:cNvSpPr>
            <a:spLocks noEditPoints="1"/>
          </p:cNvSpPr>
          <p:nvPr/>
        </p:nvSpPr>
        <p:spPr bwMode="auto">
          <a:xfrm>
            <a:off x="10759532" y="5592113"/>
            <a:ext cx="374650" cy="350837"/>
          </a:xfrm>
          <a:custGeom>
            <a:avLst/>
            <a:gdLst>
              <a:gd name="T0" fmla="*/ 2 w 97"/>
              <a:gd name="T1" fmla="*/ 0 h 90"/>
              <a:gd name="T2" fmla="*/ 0 w 97"/>
              <a:gd name="T3" fmla="*/ 19 h 90"/>
              <a:gd name="T4" fmla="*/ 0 w 97"/>
              <a:gd name="T5" fmla="*/ 88 h 90"/>
              <a:gd name="T6" fmla="*/ 95 w 97"/>
              <a:gd name="T7" fmla="*/ 90 h 90"/>
              <a:gd name="T8" fmla="*/ 97 w 97"/>
              <a:gd name="T9" fmla="*/ 72 h 90"/>
              <a:gd name="T10" fmla="*/ 97 w 97"/>
              <a:gd name="T11" fmla="*/ 2 h 90"/>
              <a:gd name="T12" fmla="*/ 81 w 97"/>
              <a:gd name="T13" fmla="*/ 4 h 90"/>
              <a:gd name="T14" fmla="*/ 93 w 97"/>
              <a:gd name="T15" fmla="*/ 17 h 90"/>
              <a:gd name="T16" fmla="*/ 81 w 97"/>
              <a:gd name="T17" fmla="*/ 4 h 90"/>
              <a:gd name="T18" fmla="*/ 77 w 97"/>
              <a:gd name="T19" fmla="*/ 4 h 90"/>
              <a:gd name="T20" fmla="*/ 61 w 97"/>
              <a:gd name="T21" fmla="*/ 17 h 90"/>
              <a:gd name="T22" fmla="*/ 40 w 97"/>
              <a:gd name="T23" fmla="*/ 4 h 90"/>
              <a:gd name="T24" fmla="*/ 57 w 97"/>
              <a:gd name="T25" fmla="*/ 17 h 90"/>
              <a:gd name="T26" fmla="*/ 40 w 97"/>
              <a:gd name="T27" fmla="*/ 4 h 90"/>
              <a:gd name="T28" fmla="*/ 36 w 97"/>
              <a:gd name="T29" fmla="*/ 4 h 90"/>
              <a:gd name="T30" fmla="*/ 20 w 97"/>
              <a:gd name="T31" fmla="*/ 17 h 90"/>
              <a:gd name="T32" fmla="*/ 16 w 97"/>
              <a:gd name="T33" fmla="*/ 4 h 90"/>
              <a:gd name="T34" fmla="*/ 4 w 97"/>
              <a:gd name="T35" fmla="*/ 17 h 90"/>
              <a:gd name="T36" fmla="*/ 16 w 97"/>
              <a:gd name="T37" fmla="*/ 4 h 90"/>
              <a:gd name="T38" fmla="*/ 4 w 97"/>
              <a:gd name="T39" fmla="*/ 86 h 90"/>
              <a:gd name="T40" fmla="*/ 16 w 97"/>
              <a:gd name="T41" fmla="*/ 74 h 90"/>
              <a:gd name="T42" fmla="*/ 36 w 97"/>
              <a:gd name="T43" fmla="*/ 86 h 90"/>
              <a:gd name="T44" fmla="*/ 20 w 97"/>
              <a:gd name="T45" fmla="*/ 74 h 90"/>
              <a:gd name="T46" fmla="*/ 36 w 97"/>
              <a:gd name="T47" fmla="*/ 86 h 90"/>
              <a:gd name="T48" fmla="*/ 40 w 97"/>
              <a:gd name="T49" fmla="*/ 86 h 90"/>
              <a:gd name="T50" fmla="*/ 57 w 97"/>
              <a:gd name="T51" fmla="*/ 74 h 90"/>
              <a:gd name="T52" fmla="*/ 77 w 97"/>
              <a:gd name="T53" fmla="*/ 86 h 90"/>
              <a:gd name="T54" fmla="*/ 61 w 97"/>
              <a:gd name="T55" fmla="*/ 74 h 90"/>
              <a:gd name="T56" fmla="*/ 77 w 97"/>
              <a:gd name="T57" fmla="*/ 86 h 90"/>
              <a:gd name="T58" fmla="*/ 81 w 97"/>
              <a:gd name="T59" fmla="*/ 86 h 90"/>
              <a:gd name="T60" fmla="*/ 93 w 97"/>
              <a:gd name="T61" fmla="*/ 74 h 90"/>
              <a:gd name="T62" fmla="*/ 93 w 97"/>
              <a:gd name="T63" fmla="*/ 70 h 90"/>
              <a:gd name="T64" fmla="*/ 4 w 97"/>
              <a:gd name="T65" fmla="*/ 21 h 90"/>
              <a:gd name="T66" fmla="*/ 93 w 97"/>
              <a:gd name="T67" fmla="*/ 70 h 90"/>
              <a:gd name="T68" fmla="*/ 39 w 97"/>
              <a:gd name="T69" fmla="*/ 33 h 90"/>
              <a:gd name="T70" fmla="*/ 36 w 97"/>
              <a:gd name="T71" fmla="*/ 35 h 90"/>
              <a:gd name="T72" fmla="*/ 37 w 97"/>
              <a:gd name="T73" fmla="*/ 57 h 90"/>
              <a:gd name="T74" fmla="*/ 39 w 97"/>
              <a:gd name="T75" fmla="*/ 57 h 90"/>
              <a:gd name="T76" fmla="*/ 61 w 97"/>
              <a:gd name="T77" fmla="*/ 45 h 90"/>
              <a:gd name="T78" fmla="*/ 40 w 97"/>
              <a:gd name="T79" fmla="*/ 52 h 90"/>
              <a:gd name="T80" fmla="*/ 54 w 97"/>
              <a:gd name="T81"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0">
                <a:moveTo>
                  <a:pt x="95" y="0"/>
                </a:moveTo>
                <a:cubicBezTo>
                  <a:pt x="2" y="0"/>
                  <a:pt x="2" y="0"/>
                  <a:pt x="2" y="0"/>
                </a:cubicBezTo>
                <a:cubicBezTo>
                  <a:pt x="1" y="0"/>
                  <a:pt x="0" y="1"/>
                  <a:pt x="0" y="2"/>
                </a:cubicBezTo>
                <a:cubicBezTo>
                  <a:pt x="0" y="19"/>
                  <a:pt x="0" y="19"/>
                  <a:pt x="0" y="19"/>
                </a:cubicBezTo>
                <a:cubicBezTo>
                  <a:pt x="0" y="72"/>
                  <a:pt x="0" y="72"/>
                  <a:pt x="0" y="72"/>
                </a:cubicBezTo>
                <a:cubicBezTo>
                  <a:pt x="0" y="88"/>
                  <a:pt x="0" y="88"/>
                  <a:pt x="0" y="88"/>
                </a:cubicBezTo>
                <a:cubicBezTo>
                  <a:pt x="0" y="89"/>
                  <a:pt x="1" y="90"/>
                  <a:pt x="2" y="90"/>
                </a:cubicBezTo>
                <a:cubicBezTo>
                  <a:pt x="95" y="90"/>
                  <a:pt x="95" y="90"/>
                  <a:pt x="95" y="90"/>
                </a:cubicBezTo>
                <a:cubicBezTo>
                  <a:pt x="97" y="90"/>
                  <a:pt x="97" y="89"/>
                  <a:pt x="97" y="88"/>
                </a:cubicBezTo>
                <a:cubicBezTo>
                  <a:pt x="97" y="72"/>
                  <a:pt x="97" y="72"/>
                  <a:pt x="97" y="72"/>
                </a:cubicBezTo>
                <a:cubicBezTo>
                  <a:pt x="97" y="19"/>
                  <a:pt x="97" y="19"/>
                  <a:pt x="97" y="19"/>
                </a:cubicBezTo>
                <a:cubicBezTo>
                  <a:pt x="97" y="2"/>
                  <a:pt x="97" y="2"/>
                  <a:pt x="97" y="2"/>
                </a:cubicBezTo>
                <a:cubicBezTo>
                  <a:pt x="97" y="1"/>
                  <a:pt x="97" y="0"/>
                  <a:pt x="95" y="0"/>
                </a:cubicBezTo>
                <a:close/>
                <a:moveTo>
                  <a:pt x="81" y="4"/>
                </a:moveTo>
                <a:cubicBezTo>
                  <a:pt x="93" y="4"/>
                  <a:pt x="93" y="4"/>
                  <a:pt x="93" y="4"/>
                </a:cubicBezTo>
                <a:cubicBezTo>
                  <a:pt x="93" y="17"/>
                  <a:pt x="93" y="17"/>
                  <a:pt x="93" y="17"/>
                </a:cubicBezTo>
                <a:cubicBezTo>
                  <a:pt x="81" y="17"/>
                  <a:pt x="81" y="17"/>
                  <a:pt x="81" y="17"/>
                </a:cubicBezTo>
                <a:lnTo>
                  <a:pt x="81" y="4"/>
                </a:lnTo>
                <a:close/>
                <a:moveTo>
                  <a:pt x="61" y="4"/>
                </a:moveTo>
                <a:cubicBezTo>
                  <a:pt x="77" y="4"/>
                  <a:pt x="77" y="4"/>
                  <a:pt x="77" y="4"/>
                </a:cubicBezTo>
                <a:cubicBezTo>
                  <a:pt x="77" y="17"/>
                  <a:pt x="77" y="17"/>
                  <a:pt x="77" y="17"/>
                </a:cubicBezTo>
                <a:cubicBezTo>
                  <a:pt x="61" y="17"/>
                  <a:pt x="61" y="17"/>
                  <a:pt x="61" y="17"/>
                </a:cubicBezTo>
                <a:lnTo>
                  <a:pt x="61" y="4"/>
                </a:lnTo>
                <a:close/>
                <a:moveTo>
                  <a:pt x="40" y="4"/>
                </a:moveTo>
                <a:cubicBezTo>
                  <a:pt x="57" y="4"/>
                  <a:pt x="57" y="4"/>
                  <a:pt x="57" y="4"/>
                </a:cubicBezTo>
                <a:cubicBezTo>
                  <a:pt x="57" y="17"/>
                  <a:pt x="57" y="17"/>
                  <a:pt x="57" y="17"/>
                </a:cubicBezTo>
                <a:cubicBezTo>
                  <a:pt x="40" y="17"/>
                  <a:pt x="40" y="17"/>
                  <a:pt x="40" y="17"/>
                </a:cubicBezTo>
                <a:lnTo>
                  <a:pt x="40" y="4"/>
                </a:lnTo>
                <a:close/>
                <a:moveTo>
                  <a:pt x="20" y="4"/>
                </a:moveTo>
                <a:cubicBezTo>
                  <a:pt x="36" y="4"/>
                  <a:pt x="36" y="4"/>
                  <a:pt x="36" y="4"/>
                </a:cubicBezTo>
                <a:cubicBezTo>
                  <a:pt x="36" y="17"/>
                  <a:pt x="36" y="17"/>
                  <a:pt x="36" y="17"/>
                </a:cubicBezTo>
                <a:cubicBezTo>
                  <a:pt x="20" y="17"/>
                  <a:pt x="20" y="17"/>
                  <a:pt x="20" y="17"/>
                </a:cubicBezTo>
                <a:lnTo>
                  <a:pt x="20" y="4"/>
                </a:lnTo>
                <a:close/>
                <a:moveTo>
                  <a:pt x="16" y="4"/>
                </a:moveTo>
                <a:cubicBezTo>
                  <a:pt x="16" y="17"/>
                  <a:pt x="16" y="17"/>
                  <a:pt x="16" y="17"/>
                </a:cubicBezTo>
                <a:cubicBezTo>
                  <a:pt x="4" y="17"/>
                  <a:pt x="4" y="17"/>
                  <a:pt x="4" y="17"/>
                </a:cubicBezTo>
                <a:cubicBezTo>
                  <a:pt x="4" y="4"/>
                  <a:pt x="4" y="4"/>
                  <a:pt x="4" y="4"/>
                </a:cubicBezTo>
                <a:lnTo>
                  <a:pt x="16" y="4"/>
                </a:lnTo>
                <a:close/>
                <a:moveTo>
                  <a:pt x="16" y="86"/>
                </a:moveTo>
                <a:cubicBezTo>
                  <a:pt x="4" y="86"/>
                  <a:pt x="4" y="86"/>
                  <a:pt x="4" y="86"/>
                </a:cubicBezTo>
                <a:cubicBezTo>
                  <a:pt x="4" y="74"/>
                  <a:pt x="4" y="74"/>
                  <a:pt x="4" y="74"/>
                </a:cubicBezTo>
                <a:cubicBezTo>
                  <a:pt x="16" y="74"/>
                  <a:pt x="16" y="74"/>
                  <a:pt x="16" y="74"/>
                </a:cubicBezTo>
                <a:lnTo>
                  <a:pt x="16" y="86"/>
                </a:lnTo>
                <a:close/>
                <a:moveTo>
                  <a:pt x="36" y="86"/>
                </a:moveTo>
                <a:cubicBezTo>
                  <a:pt x="20" y="86"/>
                  <a:pt x="20" y="86"/>
                  <a:pt x="20" y="86"/>
                </a:cubicBezTo>
                <a:cubicBezTo>
                  <a:pt x="20" y="74"/>
                  <a:pt x="20" y="74"/>
                  <a:pt x="20" y="74"/>
                </a:cubicBezTo>
                <a:cubicBezTo>
                  <a:pt x="36" y="74"/>
                  <a:pt x="36" y="74"/>
                  <a:pt x="36" y="74"/>
                </a:cubicBezTo>
                <a:lnTo>
                  <a:pt x="36" y="86"/>
                </a:lnTo>
                <a:close/>
                <a:moveTo>
                  <a:pt x="57" y="86"/>
                </a:moveTo>
                <a:cubicBezTo>
                  <a:pt x="40" y="86"/>
                  <a:pt x="40" y="86"/>
                  <a:pt x="40" y="86"/>
                </a:cubicBezTo>
                <a:cubicBezTo>
                  <a:pt x="40" y="74"/>
                  <a:pt x="40" y="74"/>
                  <a:pt x="40" y="74"/>
                </a:cubicBezTo>
                <a:cubicBezTo>
                  <a:pt x="57" y="74"/>
                  <a:pt x="57" y="74"/>
                  <a:pt x="57" y="74"/>
                </a:cubicBezTo>
                <a:lnTo>
                  <a:pt x="57" y="86"/>
                </a:lnTo>
                <a:close/>
                <a:moveTo>
                  <a:pt x="77" y="86"/>
                </a:moveTo>
                <a:cubicBezTo>
                  <a:pt x="61" y="86"/>
                  <a:pt x="61" y="86"/>
                  <a:pt x="61" y="86"/>
                </a:cubicBezTo>
                <a:cubicBezTo>
                  <a:pt x="61" y="74"/>
                  <a:pt x="61" y="74"/>
                  <a:pt x="61" y="74"/>
                </a:cubicBezTo>
                <a:cubicBezTo>
                  <a:pt x="77" y="74"/>
                  <a:pt x="77" y="74"/>
                  <a:pt x="77" y="74"/>
                </a:cubicBezTo>
                <a:lnTo>
                  <a:pt x="77" y="86"/>
                </a:lnTo>
                <a:close/>
                <a:moveTo>
                  <a:pt x="93" y="86"/>
                </a:moveTo>
                <a:cubicBezTo>
                  <a:pt x="81" y="86"/>
                  <a:pt x="81" y="86"/>
                  <a:pt x="81" y="86"/>
                </a:cubicBezTo>
                <a:cubicBezTo>
                  <a:pt x="81" y="74"/>
                  <a:pt x="81" y="74"/>
                  <a:pt x="81" y="74"/>
                </a:cubicBezTo>
                <a:cubicBezTo>
                  <a:pt x="93" y="74"/>
                  <a:pt x="93" y="74"/>
                  <a:pt x="93" y="74"/>
                </a:cubicBezTo>
                <a:lnTo>
                  <a:pt x="93" y="86"/>
                </a:lnTo>
                <a:close/>
                <a:moveTo>
                  <a:pt x="93" y="70"/>
                </a:moveTo>
                <a:cubicBezTo>
                  <a:pt x="4" y="70"/>
                  <a:pt x="4" y="70"/>
                  <a:pt x="4" y="70"/>
                </a:cubicBezTo>
                <a:cubicBezTo>
                  <a:pt x="4" y="21"/>
                  <a:pt x="4" y="21"/>
                  <a:pt x="4" y="21"/>
                </a:cubicBezTo>
                <a:cubicBezTo>
                  <a:pt x="93" y="21"/>
                  <a:pt x="93" y="21"/>
                  <a:pt x="93" y="21"/>
                </a:cubicBezTo>
                <a:lnTo>
                  <a:pt x="93" y="70"/>
                </a:lnTo>
                <a:close/>
                <a:moveTo>
                  <a:pt x="60" y="43"/>
                </a:moveTo>
                <a:cubicBezTo>
                  <a:pt x="39" y="33"/>
                  <a:pt x="39" y="33"/>
                  <a:pt x="39" y="33"/>
                </a:cubicBezTo>
                <a:cubicBezTo>
                  <a:pt x="39" y="33"/>
                  <a:pt x="38" y="33"/>
                  <a:pt x="37" y="33"/>
                </a:cubicBezTo>
                <a:cubicBezTo>
                  <a:pt x="37" y="34"/>
                  <a:pt x="36" y="34"/>
                  <a:pt x="36" y="35"/>
                </a:cubicBezTo>
                <a:cubicBezTo>
                  <a:pt x="36" y="55"/>
                  <a:pt x="36" y="55"/>
                  <a:pt x="36" y="55"/>
                </a:cubicBezTo>
                <a:cubicBezTo>
                  <a:pt x="36" y="56"/>
                  <a:pt x="37" y="57"/>
                  <a:pt x="37" y="57"/>
                </a:cubicBezTo>
                <a:cubicBezTo>
                  <a:pt x="38" y="57"/>
                  <a:pt x="38" y="57"/>
                  <a:pt x="38" y="57"/>
                </a:cubicBezTo>
                <a:cubicBezTo>
                  <a:pt x="39" y="57"/>
                  <a:pt x="39" y="57"/>
                  <a:pt x="39" y="57"/>
                </a:cubicBezTo>
                <a:cubicBezTo>
                  <a:pt x="60" y="47"/>
                  <a:pt x="60" y="47"/>
                  <a:pt x="60" y="47"/>
                </a:cubicBezTo>
                <a:cubicBezTo>
                  <a:pt x="60" y="47"/>
                  <a:pt x="61" y="46"/>
                  <a:pt x="61" y="45"/>
                </a:cubicBezTo>
                <a:cubicBezTo>
                  <a:pt x="61" y="44"/>
                  <a:pt x="60" y="44"/>
                  <a:pt x="60" y="43"/>
                </a:cubicBezTo>
                <a:close/>
                <a:moveTo>
                  <a:pt x="40" y="52"/>
                </a:moveTo>
                <a:cubicBezTo>
                  <a:pt x="40" y="38"/>
                  <a:pt x="40" y="38"/>
                  <a:pt x="40" y="38"/>
                </a:cubicBezTo>
                <a:cubicBezTo>
                  <a:pt x="54" y="45"/>
                  <a:pt x="54" y="45"/>
                  <a:pt x="54" y="45"/>
                </a:cubicBezTo>
                <a:lnTo>
                  <a:pt x="40"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2" name="Group 111">
            <a:extLst>
              <a:ext uri="{FF2B5EF4-FFF2-40B4-BE49-F238E27FC236}">
                <a16:creationId xmlns:a16="http://schemas.microsoft.com/office/drawing/2014/main" id="{1CA3BB1D-4C00-423B-987C-56D30FD2DDC7}"/>
              </a:ext>
            </a:extLst>
          </p:cNvPr>
          <p:cNvGrpSpPr/>
          <p:nvPr/>
        </p:nvGrpSpPr>
        <p:grpSpPr>
          <a:xfrm>
            <a:off x="503854" y="1536090"/>
            <a:ext cx="967765" cy="967765"/>
            <a:chOff x="445305" y="1704522"/>
            <a:chExt cx="967765" cy="967765"/>
          </a:xfrm>
        </p:grpSpPr>
        <p:sp>
          <p:nvSpPr>
            <p:cNvPr id="111" name="Oval 110">
              <a:extLst>
                <a:ext uri="{FF2B5EF4-FFF2-40B4-BE49-F238E27FC236}">
                  <a16:creationId xmlns:a16="http://schemas.microsoft.com/office/drawing/2014/main" id="{622F7ED0-A133-4BE2-B13F-6895D126F89F}"/>
                </a:ext>
              </a:extLst>
            </p:cNvPr>
            <p:cNvSpPr/>
            <p:nvPr/>
          </p:nvSpPr>
          <p:spPr>
            <a:xfrm>
              <a:off x="445305" y="1704522"/>
              <a:ext cx="967765" cy="9677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45">
              <a:extLst>
                <a:ext uri="{FF2B5EF4-FFF2-40B4-BE49-F238E27FC236}">
                  <a16:creationId xmlns:a16="http://schemas.microsoft.com/office/drawing/2014/main" id="{19F5F225-059D-45E4-A661-A24AACE9A41D}"/>
                </a:ext>
              </a:extLst>
            </p:cNvPr>
            <p:cNvSpPr>
              <a:spLocks noEditPoints="1"/>
            </p:cNvSpPr>
            <p:nvPr/>
          </p:nvSpPr>
          <p:spPr bwMode="auto">
            <a:xfrm>
              <a:off x="612921" y="1873190"/>
              <a:ext cx="632533" cy="630428"/>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8" name="Date Placeholder 107">
            <a:extLst>
              <a:ext uri="{FF2B5EF4-FFF2-40B4-BE49-F238E27FC236}">
                <a16:creationId xmlns:a16="http://schemas.microsoft.com/office/drawing/2014/main" id="{5C3CFF4E-5D0C-4643-AA06-F8FBBD361D89}"/>
              </a:ext>
            </a:extLst>
          </p:cNvPr>
          <p:cNvSpPr>
            <a:spLocks noGrp="1"/>
          </p:cNvSpPr>
          <p:nvPr>
            <p:ph type="dt" sz="half" idx="10"/>
          </p:nvPr>
        </p:nvSpPr>
        <p:spPr/>
        <p:txBody>
          <a:bodyPr/>
          <a:lstStyle/>
          <a:p>
            <a:fld id="{535449E5-0501-490A-9EF1-1A5887F6F336}" type="datetimeyyyy">
              <a:rPr lang="en-US" smtClean="0"/>
              <a:t>2024</a:t>
            </a:fld>
            <a:endParaRPr lang="en-US"/>
          </a:p>
        </p:txBody>
      </p:sp>
      <p:sp>
        <p:nvSpPr>
          <p:cNvPr id="109" name="Footer Placeholder 108">
            <a:extLst>
              <a:ext uri="{FF2B5EF4-FFF2-40B4-BE49-F238E27FC236}">
                <a16:creationId xmlns:a16="http://schemas.microsoft.com/office/drawing/2014/main" id="{B81A8490-2BA5-460C-BEF7-B337F62F02A9}"/>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13826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68C888-8388-42FA-9BF8-9A501D4B6D20}"/>
              </a:ext>
            </a:extLst>
          </p:cNvPr>
          <p:cNvSpPr>
            <a:spLocks noGrp="1"/>
          </p:cNvSpPr>
          <p:nvPr>
            <p:ph type="sldNum" sz="quarter" idx="12"/>
          </p:nvPr>
        </p:nvSpPr>
        <p:spPr/>
        <p:txBody>
          <a:bodyPr/>
          <a:lstStyle/>
          <a:p>
            <a:fld id="{B5915699-0F63-4C61-80D8-C6D5EC39C3C1}" type="slidenum">
              <a:rPr lang="en-US" smtClean="0"/>
              <a:t>7</a:t>
            </a:fld>
            <a:endParaRPr lang="en-US"/>
          </a:p>
        </p:txBody>
      </p:sp>
      <p:sp>
        <p:nvSpPr>
          <p:cNvPr id="3" name="Media Placeholder 2">
            <a:extLst>
              <a:ext uri="{FF2B5EF4-FFF2-40B4-BE49-F238E27FC236}">
                <a16:creationId xmlns:a16="http://schemas.microsoft.com/office/drawing/2014/main" id="{A4691C69-DA32-4F74-BFD8-07971FAF4F9D}"/>
              </a:ext>
            </a:extLst>
          </p:cNvPr>
          <p:cNvSpPr>
            <a:spLocks noGrp="1"/>
          </p:cNvSpPr>
          <p:nvPr>
            <p:ph type="media" sz="quarter" idx="14"/>
          </p:nvPr>
        </p:nvSpPr>
        <p:spPr/>
        <p:txBody>
          <a:bodyPr/>
          <a:lstStyle/>
          <a:p>
            <a:endParaRPr lang="en-US"/>
          </a:p>
        </p:txBody>
      </p:sp>
      <p:sp>
        <p:nvSpPr>
          <p:cNvPr id="4" name="Title 3">
            <a:extLst>
              <a:ext uri="{FF2B5EF4-FFF2-40B4-BE49-F238E27FC236}">
                <a16:creationId xmlns:a16="http://schemas.microsoft.com/office/drawing/2014/main" id="{E09F119C-E108-433F-BE00-BA3F14B88C06}"/>
              </a:ext>
            </a:extLst>
          </p:cNvPr>
          <p:cNvSpPr>
            <a:spLocks noGrp="1"/>
          </p:cNvSpPr>
          <p:nvPr>
            <p:ph type="title"/>
          </p:nvPr>
        </p:nvSpPr>
        <p:spPr>
          <a:solidFill>
            <a:schemeClr val="accent3">
              <a:alpha val="90000"/>
            </a:schemeClr>
          </a:solidFill>
        </p:spPr>
        <p:txBody>
          <a:bodyPr/>
          <a:lstStyle/>
          <a:p>
            <a:r>
              <a:rPr lang="en-US" dirty="0"/>
              <a:t>Video title</a:t>
            </a:r>
          </a:p>
        </p:txBody>
      </p:sp>
      <p:sp>
        <p:nvSpPr>
          <p:cNvPr id="5" name="Date Placeholder 4">
            <a:extLst>
              <a:ext uri="{FF2B5EF4-FFF2-40B4-BE49-F238E27FC236}">
                <a16:creationId xmlns:a16="http://schemas.microsoft.com/office/drawing/2014/main" id="{C60C6AD3-EB89-46FB-B9BA-DD1816434E9E}"/>
              </a:ext>
            </a:extLst>
          </p:cNvPr>
          <p:cNvSpPr>
            <a:spLocks noGrp="1"/>
          </p:cNvSpPr>
          <p:nvPr>
            <p:ph type="dt" sz="half" idx="10"/>
          </p:nvPr>
        </p:nvSpPr>
        <p:spPr/>
        <p:txBody>
          <a:bodyPr/>
          <a:lstStyle/>
          <a:p>
            <a:fld id="{E8A9D9BA-6852-4FC3-8D91-EE35A3712D25}" type="datetimeyyyy">
              <a:rPr lang="en-US" smtClean="0"/>
              <a:t>2024</a:t>
            </a:fld>
            <a:endParaRPr lang="en-US"/>
          </a:p>
        </p:txBody>
      </p:sp>
      <p:sp>
        <p:nvSpPr>
          <p:cNvPr id="6" name="Footer Placeholder 5">
            <a:extLst>
              <a:ext uri="{FF2B5EF4-FFF2-40B4-BE49-F238E27FC236}">
                <a16:creationId xmlns:a16="http://schemas.microsoft.com/office/drawing/2014/main" id="{8CDC77B6-FE4F-4A64-8554-B608E78578CE}"/>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310822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2488-AB07-496F-8D07-AA046DB64D67}"/>
              </a:ext>
            </a:extLst>
          </p:cNvPr>
          <p:cNvSpPr>
            <a:spLocks noGrp="1"/>
          </p:cNvSpPr>
          <p:nvPr>
            <p:ph type="title"/>
          </p:nvPr>
        </p:nvSpPr>
        <p:spPr>
          <a:xfrm>
            <a:off x="495300" y="457200"/>
            <a:ext cx="11201400" cy="640080"/>
          </a:xfrm>
        </p:spPr>
        <p:txBody>
          <a:bodyPr/>
          <a:lstStyle/>
          <a:p>
            <a:r>
              <a:rPr lang="en-US" dirty="0"/>
              <a:t>Presenter Bio</a:t>
            </a:r>
          </a:p>
        </p:txBody>
      </p:sp>
      <p:sp>
        <p:nvSpPr>
          <p:cNvPr id="4" name="Content Placeholder 3">
            <a:extLst>
              <a:ext uri="{FF2B5EF4-FFF2-40B4-BE49-F238E27FC236}">
                <a16:creationId xmlns:a16="http://schemas.microsoft.com/office/drawing/2014/main" id="{7DBC492D-358C-4384-BA8C-880FDE04BC7C}"/>
              </a:ext>
            </a:extLst>
          </p:cNvPr>
          <p:cNvSpPr>
            <a:spLocks noGrp="1"/>
          </p:cNvSpPr>
          <p:nvPr>
            <p:ph idx="1"/>
          </p:nvPr>
        </p:nvSpPr>
        <p:spPr>
          <a:xfrm>
            <a:off x="5052060" y="2028826"/>
            <a:ext cx="6619875" cy="4233798"/>
          </a:xfrm>
        </p:spPr>
        <p:txBody>
          <a:bodyPr>
            <a:normAutofit/>
          </a:bodyPr>
          <a:lstStyle/>
          <a:p>
            <a:r>
              <a:rPr lang="en-US" dirty="0"/>
              <a:t>This is filler text to show the two-column layout. Can be changed to one column to fit text (under paragraph formatting).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 </a:t>
            </a:r>
            <a:r>
              <a:rPr lang="en-US" dirty="0" err="1"/>
              <a:t>vulputate</a:t>
            </a:r>
            <a:r>
              <a:rPr lang="en-US" dirty="0"/>
              <a:t> </a:t>
            </a:r>
            <a:r>
              <a:rPr lang="en-US" dirty="0" err="1"/>
              <a:t>eget</a:t>
            </a:r>
            <a:r>
              <a:rPr lang="en-US" dirty="0"/>
              <a:t>, </a:t>
            </a:r>
            <a:r>
              <a:rPr lang="en-US" dirty="0" err="1"/>
              <a:t>arcu</a:t>
            </a:r>
            <a:r>
              <a:rPr lang="en-US" dirty="0"/>
              <a:t>. In </a:t>
            </a:r>
            <a:r>
              <a:rPr lang="en-US" dirty="0" err="1"/>
              <a:t>enim</a:t>
            </a:r>
            <a:r>
              <a:rPr lang="en-US" dirty="0"/>
              <a:t> </a:t>
            </a:r>
            <a:r>
              <a:rPr lang="en-US" dirty="0" err="1"/>
              <a:t>justo</a:t>
            </a:r>
            <a:r>
              <a:rPr lang="en-US" dirty="0"/>
              <a:t>, </a:t>
            </a:r>
            <a:r>
              <a:rPr lang="en-US" dirty="0" err="1"/>
              <a:t>rhoncus</a:t>
            </a:r>
            <a:r>
              <a:rPr lang="en-US" dirty="0"/>
              <a:t> </a:t>
            </a:r>
            <a:r>
              <a:rPr lang="en-US" dirty="0" err="1"/>
              <a:t>ut</a:t>
            </a:r>
            <a:r>
              <a:rPr lang="en-US" dirty="0"/>
              <a:t>, </a:t>
            </a:r>
            <a:r>
              <a:rPr lang="en-US" dirty="0" err="1"/>
              <a:t>imperdiet</a:t>
            </a:r>
            <a:r>
              <a:rPr lang="en-US" dirty="0"/>
              <a:t> a, </a:t>
            </a:r>
            <a:r>
              <a:rPr lang="en-US" dirty="0" err="1"/>
              <a:t>venenatis</a:t>
            </a:r>
            <a:r>
              <a:rPr lang="en-US" dirty="0"/>
              <a:t> vitae, </a:t>
            </a:r>
            <a:r>
              <a:rPr lang="en-US" dirty="0" err="1"/>
              <a:t>justo</a:t>
            </a:r>
            <a:r>
              <a:rPr lang="en-US" dirty="0"/>
              <a:t>.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Integer </a:t>
            </a:r>
            <a:r>
              <a:rPr lang="en-US" dirty="0" err="1"/>
              <a:t>tincidunt</a:t>
            </a:r>
            <a:r>
              <a:rPr lang="en-US" dirty="0"/>
              <a:t>. Cras </a:t>
            </a:r>
            <a:r>
              <a:rPr lang="en-US" dirty="0" err="1"/>
              <a:t>dapibus</a:t>
            </a:r>
            <a:r>
              <a:rPr lang="en-US" dirty="0"/>
              <a:t>. </a:t>
            </a:r>
            <a:r>
              <a:rPr lang="en-US" dirty="0" err="1"/>
              <a:t>Vivamus</a:t>
            </a:r>
            <a:r>
              <a:rPr lang="en-US" dirty="0"/>
              <a:t> </a:t>
            </a:r>
            <a:r>
              <a:rPr lang="en-US" dirty="0" err="1"/>
              <a:t>elementum</a:t>
            </a:r>
            <a:r>
              <a:rPr lang="en-US" dirty="0"/>
              <a:t> semper nisi. Aenean </a:t>
            </a:r>
            <a:r>
              <a:rPr lang="en-US" dirty="0" err="1"/>
              <a:t>vulputate</a:t>
            </a:r>
            <a:r>
              <a:rPr lang="en-US" dirty="0"/>
              <a:t> </a:t>
            </a:r>
            <a:r>
              <a:rPr lang="en-US" dirty="0" err="1"/>
              <a:t>eleifend</a:t>
            </a:r>
            <a:r>
              <a:rPr lang="en-US" dirty="0"/>
              <a:t> </a:t>
            </a:r>
            <a:r>
              <a:rPr lang="en-US" dirty="0" err="1"/>
              <a:t>tellus</a:t>
            </a:r>
            <a:r>
              <a:rPr lang="en-US" dirty="0"/>
              <a:t>. Aenean </a:t>
            </a:r>
            <a:r>
              <a:rPr lang="en-US" dirty="0" err="1"/>
              <a:t>leo</a:t>
            </a:r>
            <a:r>
              <a:rPr lang="en-US" dirty="0"/>
              <a:t> ligula, </a:t>
            </a:r>
            <a:r>
              <a:rPr lang="en-US" dirty="0" err="1"/>
              <a:t>porttitor</a:t>
            </a:r>
            <a:r>
              <a:rPr lang="en-US" dirty="0"/>
              <a:t> </a:t>
            </a:r>
            <a:r>
              <a:rPr lang="en-US" dirty="0" err="1"/>
              <a:t>eu</a:t>
            </a:r>
            <a:r>
              <a:rPr lang="en-US" dirty="0"/>
              <a:t>, </a:t>
            </a:r>
            <a:r>
              <a:rPr lang="en-US" dirty="0" err="1"/>
              <a:t>consequat</a:t>
            </a:r>
            <a:r>
              <a:rPr lang="en-US" dirty="0"/>
              <a:t> vitae, </a:t>
            </a:r>
            <a:r>
              <a:rPr lang="en-US" dirty="0" err="1"/>
              <a:t>eleifend</a:t>
            </a:r>
            <a:r>
              <a:rPr lang="en-US" dirty="0"/>
              <a:t> ac, </a:t>
            </a:r>
            <a:r>
              <a:rPr lang="en-US" dirty="0" err="1"/>
              <a:t>enim</a:t>
            </a:r>
            <a:r>
              <a:rPr lang="en-US" dirty="0"/>
              <a:t>. </a:t>
            </a:r>
            <a:r>
              <a:rPr lang="en-US" dirty="0" err="1"/>
              <a:t>Aliquam</a:t>
            </a:r>
            <a:r>
              <a:rPr lang="en-US" dirty="0"/>
              <a:t> lorem ante, </a:t>
            </a:r>
            <a:r>
              <a:rPr lang="en-US" dirty="0" err="1"/>
              <a:t>dapibus</a:t>
            </a:r>
            <a:r>
              <a:rPr lang="en-US" dirty="0"/>
              <a:t> in, </a:t>
            </a:r>
            <a:r>
              <a:rPr lang="en-US" dirty="0" err="1"/>
              <a:t>viverra</a:t>
            </a:r>
            <a:r>
              <a:rPr lang="en-US" dirty="0"/>
              <a:t> </a:t>
            </a:r>
            <a:r>
              <a:rPr lang="en-US" dirty="0" err="1"/>
              <a:t>quis</a:t>
            </a:r>
            <a:r>
              <a:rPr lang="en-US" dirty="0"/>
              <a:t>, </a:t>
            </a:r>
            <a:r>
              <a:rPr lang="en-US" dirty="0" err="1"/>
              <a:t>feugiat</a:t>
            </a:r>
            <a:r>
              <a:rPr lang="en-US" dirty="0"/>
              <a:t> a, </a:t>
            </a:r>
            <a:r>
              <a:rPr lang="en-US" dirty="0" err="1"/>
              <a:t>tellus</a:t>
            </a:r>
            <a:r>
              <a:rPr lang="en-US" dirty="0"/>
              <a:t>. </a:t>
            </a:r>
            <a:r>
              <a:rPr lang="en-US" dirty="0" err="1"/>
              <a:t>Phasellus</a:t>
            </a:r>
            <a:r>
              <a:rPr lang="en-US" dirty="0"/>
              <a:t> </a:t>
            </a:r>
            <a:r>
              <a:rPr lang="en-US" dirty="0" err="1"/>
              <a:t>viverra</a:t>
            </a:r>
            <a:r>
              <a:rPr lang="en-US" dirty="0"/>
              <a:t> </a:t>
            </a:r>
            <a:r>
              <a:rPr lang="en-US" dirty="0" err="1"/>
              <a:t>nulla</a:t>
            </a:r>
            <a:r>
              <a:rPr lang="en-US" dirty="0"/>
              <a:t> </a:t>
            </a:r>
            <a:r>
              <a:rPr lang="en-US" dirty="0" err="1"/>
              <a:t>ut</a:t>
            </a:r>
            <a:r>
              <a:rPr lang="en-US" dirty="0"/>
              <a:t> </a:t>
            </a:r>
            <a:r>
              <a:rPr lang="en-US" dirty="0" err="1"/>
              <a:t>metus</a:t>
            </a:r>
            <a:r>
              <a:rPr lang="en-US" dirty="0"/>
              <a:t> </a:t>
            </a:r>
            <a:r>
              <a:rPr lang="en-US" dirty="0" err="1"/>
              <a:t>varius</a:t>
            </a:r>
            <a:r>
              <a:rPr lang="en-US" dirty="0"/>
              <a:t> </a:t>
            </a:r>
            <a:r>
              <a:rPr lang="en-US" dirty="0" err="1"/>
              <a:t>laoreet</a:t>
            </a:r>
            <a:r>
              <a:rPr lang="en-US" dirty="0"/>
              <a:t>. </a:t>
            </a:r>
            <a:r>
              <a:rPr lang="en-US" dirty="0" err="1"/>
              <a:t>Quisque</a:t>
            </a:r>
            <a:r>
              <a:rPr lang="en-US" dirty="0"/>
              <a:t> </a:t>
            </a:r>
            <a:r>
              <a:rPr lang="en-US" dirty="0" err="1"/>
              <a:t>rutrum</a:t>
            </a:r>
            <a:r>
              <a:rPr lang="en-US" dirty="0"/>
              <a:t>. Aenean </a:t>
            </a:r>
            <a:r>
              <a:rPr lang="en-US" dirty="0" err="1"/>
              <a:t>imperdiet</a:t>
            </a:r>
            <a:r>
              <a:rPr lang="en-US" dirty="0"/>
              <a:t>. </a:t>
            </a:r>
            <a:r>
              <a:rPr lang="en-US" dirty="0" err="1"/>
              <a:t>Etiam</a:t>
            </a:r>
            <a:r>
              <a:rPr lang="en-US" dirty="0"/>
              <a:t> </a:t>
            </a:r>
            <a:r>
              <a:rPr lang="en-US" dirty="0" err="1"/>
              <a:t>ultricies</a:t>
            </a:r>
            <a:r>
              <a:rPr lang="en-US" dirty="0"/>
              <a:t> nisi vel </a:t>
            </a:r>
            <a:r>
              <a:rPr lang="en-US" dirty="0" err="1"/>
              <a:t>augue</a:t>
            </a:r>
            <a:r>
              <a:rPr lang="en-US" dirty="0"/>
              <a:t>.</a:t>
            </a:r>
          </a:p>
        </p:txBody>
      </p:sp>
      <p:sp>
        <p:nvSpPr>
          <p:cNvPr id="3" name="Slide Number Placeholder 2">
            <a:extLst>
              <a:ext uri="{FF2B5EF4-FFF2-40B4-BE49-F238E27FC236}">
                <a16:creationId xmlns:a16="http://schemas.microsoft.com/office/drawing/2014/main" id="{BDB0246C-8F30-4A66-9020-C8254DBD238A}"/>
              </a:ext>
            </a:extLst>
          </p:cNvPr>
          <p:cNvSpPr>
            <a:spLocks noGrp="1"/>
          </p:cNvSpPr>
          <p:nvPr>
            <p:ph type="sldNum" sz="quarter" idx="12"/>
          </p:nvPr>
        </p:nvSpPr>
        <p:spPr>
          <a:xfrm>
            <a:off x="11138526" y="6559169"/>
            <a:ext cx="481974" cy="219456"/>
          </a:xfrm>
        </p:spPr>
        <p:txBody>
          <a:bodyPr/>
          <a:lstStyle/>
          <a:p>
            <a:fld id="{B5915699-0F63-4C61-80D8-C6D5EC39C3C1}" type="slidenum">
              <a:rPr lang="en-US" smtClean="0"/>
              <a:pPr/>
              <a:t>8</a:t>
            </a:fld>
            <a:endParaRPr lang="en-US"/>
          </a:p>
        </p:txBody>
      </p:sp>
      <p:pic>
        <p:nvPicPr>
          <p:cNvPr id="9" name="Picture Placeholder 8" descr="A picture containing person, clothing, person, posing&#10;&#10;Description automatically generated">
            <a:extLst>
              <a:ext uri="{FF2B5EF4-FFF2-40B4-BE49-F238E27FC236}">
                <a16:creationId xmlns:a16="http://schemas.microsoft.com/office/drawing/2014/main" id="{372A5CF3-E283-4F6E-A411-B649D4A52B3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7100" t="1319" r="34770" b="11416"/>
          <a:stretch/>
        </p:blipFill>
        <p:spPr>
          <a:xfrm>
            <a:off x="845820" y="1485899"/>
            <a:ext cx="2667000" cy="2667000"/>
          </a:xfrm>
        </p:spPr>
      </p:pic>
      <p:sp>
        <p:nvSpPr>
          <p:cNvPr id="6" name="Text Placeholder 5">
            <a:extLst>
              <a:ext uri="{FF2B5EF4-FFF2-40B4-BE49-F238E27FC236}">
                <a16:creationId xmlns:a16="http://schemas.microsoft.com/office/drawing/2014/main" id="{20AB995A-54DA-4003-BAC3-FDC95296FA7E}"/>
              </a:ext>
            </a:extLst>
          </p:cNvPr>
          <p:cNvSpPr>
            <a:spLocks noGrp="1"/>
          </p:cNvSpPr>
          <p:nvPr>
            <p:ph type="body" sz="quarter" idx="14"/>
          </p:nvPr>
        </p:nvSpPr>
        <p:spPr>
          <a:xfrm>
            <a:off x="5052061" y="1498600"/>
            <a:ext cx="6644640" cy="396875"/>
          </a:xfrm>
        </p:spPr>
        <p:txBody>
          <a:bodyPr/>
          <a:lstStyle/>
          <a:p>
            <a:r>
              <a:rPr lang="en-US" dirty="0"/>
              <a:t>Add Presenter Name, Current Employer</a:t>
            </a:r>
          </a:p>
        </p:txBody>
      </p:sp>
      <p:sp>
        <p:nvSpPr>
          <p:cNvPr id="5" name="Date Placeholder 4">
            <a:extLst>
              <a:ext uri="{FF2B5EF4-FFF2-40B4-BE49-F238E27FC236}">
                <a16:creationId xmlns:a16="http://schemas.microsoft.com/office/drawing/2014/main" id="{AF76AD2E-C58D-47CC-8245-0F8C9781340E}"/>
              </a:ext>
            </a:extLst>
          </p:cNvPr>
          <p:cNvSpPr>
            <a:spLocks noGrp="1"/>
          </p:cNvSpPr>
          <p:nvPr>
            <p:ph type="dt" sz="half" idx="10"/>
          </p:nvPr>
        </p:nvSpPr>
        <p:spPr/>
        <p:txBody>
          <a:bodyPr/>
          <a:lstStyle/>
          <a:p>
            <a:fld id="{917CE888-4D53-4C08-B5AC-65E1B644FFF3}" type="datetimeyyyy">
              <a:rPr lang="en-US" smtClean="0"/>
              <a:t>2024</a:t>
            </a:fld>
            <a:endParaRPr lang="en-US"/>
          </a:p>
        </p:txBody>
      </p:sp>
      <p:sp>
        <p:nvSpPr>
          <p:cNvPr id="7" name="Footer Placeholder 6">
            <a:extLst>
              <a:ext uri="{FF2B5EF4-FFF2-40B4-BE49-F238E27FC236}">
                <a16:creationId xmlns:a16="http://schemas.microsoft.com/office/drawing/2014/main" id="{D5CE5F07-B96D-4E79-8379-3DDC926984FD}"/>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343611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373C-4ECA-47C4-9276-98179D115959}"/>
              </a:ext>
            </a:extLst>
          </p:cNvPr>
          <p:cNvSpPr>
            <a:spLocks noGrp="1"/>
          </p:cNvSpPr>
          <p:nvPr>
            <p:ph type="title"/>
          </p:nvPr>
        </p:nvSpPr>
        <p:spPr/>
        <p:txBody>
          <a:bodyPr/>
          <a:lstStyle/>
          <a:p>
            <a:r>
              <a:rPr lang="en-US" dirty="0"/>
              <a:t>What You’ll Learn Today</a:t>
            </a:r>
          </a:p>
        </p:txBody>
      </p:sp>
      <p:sp>
        <p:nvSpPr>
          <p:cNvPr id="3" name="Slide Number Placeholder 2">
            <a:extLst>
              <a:ext uri="{FF2B5EF4-FFF2-40B4-BE49-F238E27FC236}">
                <a16:creationId xmlns:a16="http://schemas.microsoft.com/office/drawing/2014/main" id="{A2C4C918-925C-47A3-80B1-EA1234B9B985}"/>
              </a:ext>
            </a:extLst>
          </p:cNvPr>
          <p:cNvSpPr>
            <a:spLocks noGrp="1"/>
          </p:cNvSpPr>
          <p:nvPr>
            <p:ph type="sldNum" sz="quarter" idx="12"/>
          </p:nvPr>
        </p:nvSpPr>
        <p:spPr/>
        <p:txBody>
          <a:bodyPr/>
          <a:lstStyle/>
          <a:p>
            <a:fld id="{B5915699-0F63-4C61-80D8-C6D5EC39C3C1}" type="slidenum">
              <a:rPr lang="en-US" smtClean="0"/>
              <a:t>9</a:t>
            </a:fld>
            <a:endParaRPr lang="en-US"/>
          </a:p>
        </p:txBody>
      </p:sp>
      <p:graphicFrame>
        <p:nvGraphicFramePr>
          <p:cNvPr id="5" name="Table 11">
            <a:extLst>
              <a:ext uri="{FF2B5EF4-FFF2-40B4-BE49-F238E27FC236}">
                <a16:creationId xmlns:a16="http://schemas.microsoft.com/office/drawing/2014/main" id="{03F54F21-E753-441C-8AB8-ACAC2BF344EC}"/>
              </a:ext>
            </a:extLst>
          </p:cNvPr>
          <p:cNvGraphicFramePr>
            <a:graphicFrameLocks noGrp="1"/>
          </p:cNvGraphicFramePr>
          <p:nvPr>
            <p:extLst>
              <p:ext uri="{D42A27DB-BD31-4B8C-83A1-F6EECF244321}">
                <p14:modId xmlns:p14="http://schemas.microsoft.com/office/powerpoint/2010/main" val="287832183"/>
              </p:ext>
            </p:extLst>
          </p:nvPr>
        </p:nvGraphicFramePr>
        <p:xfrm>
          <a:off x="495300" y="2032900"/>
          <a:ext cx="11201400" cy="1859280"/>
        </p:xfrm>
        <a:graphic>
          <a:graphicData uri="http://schemas.openxmlformats.org/drawingml/2006/table">
            <a:tbl>
              <a:tblPr>
                <a:tableStyleId>{2D5ABB26-0587-4C30-8999-92F81FD0307C}</a:tableStyleId>
              </a:tblPr>
              <a:tblGrid>
                <a:gridCol w="1866900">
                  <a:extLst>
                    <a:ext uri="{9D8B030D-6E8A-4147-A177-3AD203B41FA5}">
                      <a16:colId xmlns:a16="http://schemas.microsoft.com/office/drawing/2014/main" val="1100944364"/>
                    </a:ext>
                  </a:extLst>
                </a:gridCol>
                <a:gridCol w="1866900">
                  <a:extLst>
                    <a:ext uri="{9D8B030D-6E8A-4147-A177-3AD203B41FA5}">
                      <a16:colId xmlns:a16="http://schemas.microsoft.com/office/drawing/2014/main" val="303217035"/>
                    </a:ext>
                  </a:extLst>
                </a:gridCol>
                <a:gridCol w="1866900">
                  <a:extLst>
                    <a:ext uri="{9D8B030D-6E8A-4147-A177-3AD203B41FA5}">
                      <a16:colId xmlns:a16="http://schemas.microsoft.com/office/drawing/2014/main" val="3582016355"/>
                    </a:ext>
                  </a:extLst>
                </a:gridCol>
                <a:gridCol w="1866900">
                  <a:extLst>
                    <a:ext uri="{9D8B030D-6E8A-4147-A177-3AD203B41FA5}">
                      <a16:colId xmlns:a16="http://schemas.microsoft.com/office/drawing/2014/main" val="247673673"/>
                    </a:ext>
                  </a:extLst>
                </a:gridCol>
                <a:gridCol w="1866900">
                  <a:extLst>
                    <a:ext uri="{9D8B030D-6E8A-4147-A177-3AD203B41FA5}">
                      <a16:colId xmlns:a16="http://schemas.microsoft.com/office/drawing/2014/main" val="251592737"/>
                    </a:ext>
                  </a:extLst>
                </a:gridCol>
                <a:gridCol w="1866900">
                  <a:extLst>
                    <a:ext uri="{9D8B030D-6E8A-4147-A177-3AD203B41FA5}">
                      <a16:colId xmlns:a16="http://schemas.microsoft.com/office/drawing/2014/main" val="4006783401"/>
                    </a:ext>
                  </a:extLst>
                </a:gridCol>
              </a:tblGrid>
              <a:tr h="274320">
                <a:tc>
                  <a:txBody>
                    <a:bodyPr/>
                    <a:lstStyle/>
                    <a:p>
                      <a:pPr algn="ctr"/>
                      <a:endParaRPr lang="en-US" sz="1400" b="1" dirty="0">
                        <a:solidFill>
                          <a:schemeClr val="bg1"/>
                        </a:solidFill>
                      </a:endParaRPr>
                    </a:p>
                  </a:txBody>
                  <a:tcPr>
                    <a:lnL>
                      <a:noFill/>
                    </a:lnL>
                    <a:lnR w="190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a:endParaRPr lang="en-US" sz="1400"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a:endParaRPr lang="en-US" sz="1400"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a:endParaRPr lang="en-US" sz="1400"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a:endParaRPr lang="en-US" sz="1400"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a:endParaRPr lang="en-US" sz="1400" b="1" dirty="0">
                        <a:solidFill>
                          <a:schemeClr val="bg1"/>
                        </a:solidFill>
                      </a:endParaRPr>
                    </a:p>
                  </a:txBody>
                  <a:tcPr>
                    <a:lnL w="1905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073046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rPr>
                        <a:t>Change font size to accommodate content</a:t>
                      </a:r>
                    </a:p>
                    <a:p>
                      <a:pPr algn="ctr"/>
                      <a:endParaRPr lang="en-US" dirty="0">
                        <a:solidFill>
                          <a:schemeClr val="tx1">
                            <a:lumMod val="65000"/>
                            <a:lumOff val="35000"/>
                          </a:schemeClr>
                        </a:solidFill>
                      </a:endParaRPr>
                    </a:p>
                  </a:txBody>
                  <a:tcPr marT="137160">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a:solidFill>
                            <a:schemeClr val="tx1">
                              <a:lumMod val="65000"/>
                              <a:lumOff val="35000"/>
                            </a:schemeClr>
                          </a:solidFill>
                        </a:rPr>
                        <a:t>Delete columns as needed</a:t>
                      </a:r>
                    </a:p>
                  </a:txBody>
                  <a:tcPr marT="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a:solidFill>
                            <a:schemeClr val="tx1">
                              <a:lumMod val="65000"/>
                              <a:lumOff val="35000"/>
                            </a:schemeClr>
                          </a:solidFill>
                        </a:rPr>
                        <a:t>Re-center table if adding or deleting columns</a:t>
                      </a:r>
                    </a:p>
                  </a:txBody>
                  <a:tcPr marT="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a:solidFill>
                            <a:schemeClr val="tx1">
                              <a:lumMod val="65000"/>
                              <a:lumOff val="35000"/>
                            </a:schemeClr>
                          </a:solidFill>
                        </a:rPr>
                        <a:t>Add content</a:t>
                      </a:r>
                    </a:p>
                  </a:txBody>
                  <a:tcPr marT="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a:solidFill>
                            <a:schemeClr val="tx1">
                              <a:lumMod val="65000"/>
                              <a:lumOff val="35000"/>
                            </a:schemeClr>
                          </a:solidFill>
                        </a:rPr>
                        <a:t>Add content</a:t>
                      </a:r>
                    </a:p>
                  </a:txBody>
                  <a:tcPr marT="1371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a:solidFill>
                            <a:schemeClr val="tx1">
                              <a:lumMod val="65000"/>
                              <a:lumOff val="35000"/>
                            </a:schemeClr>
                          </a:solidFill>
                        </a:rPr>
                        <a:t>Add content</a:t>
                      </a:r>
                    </a:p>
                  </a:txBody>
                  <a:tcPr marT="137160">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39906131"/>
                  </a:ext>
                </a:extLst>
              </a:tr>
            </a:tbl>
          </a:graphicData>
        </a:graphic>
      </p:graphicFrame>
      <p:sp>
        <p:nvSpPr>
          <p:cNvPr id="12" name="Oval 11">
            <a:extLst>
              <a:ext uri="{FF2B5EF4-FFF2-40B4-BE49-F238E27FC236}">
                <a16:creationId xmlns:a16="http://schemas.microsoft.com/office/drawing/2014/main" id="{ED34F3FE-A5B6-4C8C-99A8-7CF1FE067D07}"/>
              </a:ext>
            </a:extLst>
          </p:cNvPr>
          <p:cNvSpPr/>
          <p:nvPr/>
        </p:nvSpPr>
        <p:spPr>
          <a:xfrm>
            <a:off x="1157591"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3" name="Oval 12">
            <a:extLst>
              <a:ext uri="{FF2B5EF4-FFF2-40B4-BE49-F238E27FC236}">
                <a16:creationId xmlns:a16="http://schemas.microsoft.com/office/drawing/2014/main" id="{2B236A9C-CF29-48EC-8D50-49322576C594}"/>
              </a:ext>
            </a:extLst>
          </p:cNvPr>
          <p:cNvSpPr/>
          <p:nvPr/>
        </p:nvSpPr>
        <p:spPr>
          <a:xfrm>
            <a:off x="3035597"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4" name="Oval 13">
            <a:extLst>
              <a:ext uri="{FF2B5EF4-FFF2-40B4-BE49-F238E27FC236}">
                <a16:creationId xmlns:a16="http://schemas.microsoft.com/office/drawing/2014/main" id="{67337678-5F41-49C9-8CBD-80E79F33904B}"/>
              </a:ext>
            </a:extLst>
          </p:cNvPr>
          <p:cNvSpPr/>
          <p:nvPr/>
        </p:nvSpPr>
        <p:spPr>
          <a:xfrm>
            <a:off x="4913603"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5" name="Oval 14">
            <a:extLst>
              <a:ext uri="{FF2B5EF4-FFF2-40B4-BE49-F238E27FC236}">
                <a16:creationId xmlns:a16="http://schemas.microsoft.com/office/drawing/2014/main" id="{AADB93AC-FEBD-4214-BB25-7BD2656B3EF1}"/>
              </a:ext>
            </a:extLst>
          </p:cNvPr>
          <p:cNvSpPr/>
          <p:nvPr/>
        </p:nvSpPr>
        <p:spPr>
          <a:xfrm>
            <a:off x="6791609"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16" name="Oval 15">
            <a:extLst>
              <a:ext uri="{FF2B5EF4-FFF2-40B4-BE49-F238E27FC236}">
                <a16:creationId xmlns:a16="http://schemas.microsoft.com/office/drawing/2014/main" id="{665028A0-033F-4620-A685-B273BABF1768}"/>
              </a:ext>
            </a:extLst>
          </p:cNvPr>
          <p:cNvSpPr/>
          <p:nvPr/>
        </p:nvSpPr>
        <p:spPr>
          <a:xfrm>
            <a:off x="8669615"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17" name="Oval 16">
            <a:extLst>
              <a:ext uri="{FF2B5EF4-FFF2-40B4-BE49-F238E27FC236}">
                <a16:creationId xmlns:a16="http://schemas.microsoft.com/office/drawing/2014/main" id="{EA55ACDE-44EC-4B51-8230-1645FFABF965}"/>
              </a:ext>
            </a:extLst>
          </p:cNvPr>
          <p:cNvSpPr/>
          <p:nvPr/>
        </p:nvSpPr>
        <p:spPr>
          <a:xfrm>
            <a:off x="10547619" y="1763871"/>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
        <p:nvSpPr>
          <p:cNvPr id="4" name="Date Placeholder 3">
            <a:extLst>
              <a:ext uri="{FF2B5EF4-FFF2-40B4-BE49-F238E27FC236}">
                <a16:creationId xmlns:a16="http://schemas.microsoft.com/office/drawing/2014/main" id="{5511BB47-7430-40E5-AA67-AA8A12558AD9}"/>
              </a:ext>
            </a:extLst>
          </p:cNvPr>
          <p:cNvSpPr>
            <a:spLocks noGrp="1"/>
          </p:cNvSpPr>
          <p:nvPr>
            <p:ph type="dt" sz="half" idx="10"/>
          </p:nvPr>
        </p:nvSpPr>
        <p:spPr/>
        <p:txBody>
          <a:bodyPr/>
          <a:lstStyle/>
          <a:p>
            <a:fld id="{B61F3B12-F5A5-4BF5-8D62-5AFB7B58234A}" type="datetimeyyyy">
              <a:rPr lang="en-US" smtClean="0"/>
              <a:t>2024</a:t>
            </a:fld>
            <a:endParaRPr lang="en-US"/>
          </a:p>
        </p:txBody>
      </p:sp>
      <p:sp>
        <p:nvSpPr>
          <p:cNvPr id="6" name="Footer Placeholder 5">
            <a:extLst>
              <a:ext uri="{FF2B5EF4-FFF2-40B4-BE49-F238E27FC236}">
                <a16:creationId xmlns:a16="http://schemas.microsoft.com/office/drawing/2014/main" id="{AB37CE63-BBFA-4C80-A295-9DF4B74AC4EF}"/>
              </a:ext>
            </a:extLst>
          </p:cNvPr>
          <p:cNvSpPr>
            <a:spLocks noGrp="1"/>
          </p:cNvSpPr>
          <p:nvPr>
            <p:ph type="ftr" sz="quarter" idx="11"/>
          </p:nvPr>
        </p:nvSpPr>
        <p:spPr/>
        <p:txBody>
          <a:bodyPr/>
          <a:lstStyle/>
          <a:p>
            <a:r>
              <a:rPr lang="en-US"/>
              <a:t>Society of Sensory Professionals</a:t>
            </a:r>
          </a:p>
        </p:txBody>
      </p:sp>
    </p:spTree>
    <p:extLst>
      <p:ext uri="{BB962C8B-B14F-4D97-AF65-F5344CB8AC3E}">
        <p14:creationId xmlns:p14="http://schemas.microsoft.com/office/powerpoint/2010/main" val="3582700530"/>
      </p:ext>
    </p:extLst>
  </p:cSld>
  <p:clrMapOvr>
    <a:masterClrMapping/>
  </p:clrMapOvr>
</p:sld>
</file>

<file path=ppt/theme/theme1.xml><?xml version="1.0" encoding="utf-8"?>
<a:theme xmlns:a="http://schemas.openxmlformats.org/drawingml/2006/main" name="Office Theme">
  <a:themeElements>
    <a:clrScheme name="SSP Custom">
      <a:dk1>
        <a:srgbClr val="000000"/>
      </a:dk1>
      <a:lt1>
        <a:srgbClr val="FFFFFF"/>
      </a:lt1>
      <a:dk2>
        <a:srgbClr val="757575"/>
      </a:dk2>
      <a:lt2>
        <a:srgbClr val="CBCBCB"/>
      </a:lt2>
      <a:accent1>
        <a:srgbClr val="3073B7"/>
      </a:accent1>
      <a:accent2>
        <a:srgbClr val="76C1B2"/>
      </a:accent2>
      <a:accent3>
        <a:srgbClr val="DF8900"/>
      </a:accent3>
      <a:accent4>
        <a:srgbClr val="DF8900"/>
      </a:accent4>
      <a:accent5>
        <a:srgbClr val="757575"/>
      </a:accent5>
      <a:accent6>
        <a:srgbClr val="C5E8F6"/>
      </a:accent6>
      <a:hlink>
        <a:srgbClr val="00A4E0"/>
      </a:hlink>
      <a:folHlink>
        <a:srgbClr val="0084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6D22FFC0C0A41AC088119E76D78D1" ma:contentTypeVersion="1" ma:contentTypeDescription="Create a new document." ma:contentTypeScope="" ma:versionID="ccdff76c5ababb237d1acc0572aa1703">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274133D-026A-4785-AB85-C1C1553623B2}"/>
</file>

<file path=customXml/itemProps2.xml><?xml version="1.0" encoding="utf-8"?>
<ds:datastoreItem xmlns:ds="http://schemas.openxmlformats.org/officeDocument/2006/customXml" ds:itemID="{98C2C617-2079-43E8-89DF-BC5EBF03A2B9}"/>
</file>

<file path=customXml/itemProps3.xml><?xml version="1.0" encoding="utf-8"?>
<ds:datastoreItem xmlns:ds="http://schemas.openxmlformats.org/officeDocument/2006/customXml" ds:itemID="{2C9C14CE-DEC8-45C8-B76E-9B4607176AD6}"/>
</file>

<file path=docProps/app.xml><?xml version="1.0" encoding="utf-8"?>
<Properties xmlns="http://schemas.openxmlformats.org/officeDocument/2006/extended-properties" xmlns:vt="http://schemas.openxmlformats.org/officeDocument/2006/docPropsVTypes">
  <TotalTime>1036</TotalTime>
  <Words>1333</Words>
  <Application>Microsoft Macintosh PowerPoint</Application>
  <PresentationFormat>Widescreen</PresentationFormat>
  <Paragraphs>193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Courier New</vt:lpstr>
      <vt:lpstr>Wingdings</vt:lpstr>
      <vt:lpstr>Office Theme</vt:lpstr>
      <vt:lpstr>Presentation Title Here</vt:lpstr>
      <vt:lpstr>Title and Content Layout</vt:lpstr>
      <vt:lpstr>Two Content Layout</vt:lpstr>
      <vt:lpstr>Title, Content &amp; Photo Layout</vt:lpstr>
      <vt:lpstr>Chart or Graph</vt:lpstr>
      <vt:lpstr>Icons</vt:lpstr>
      <vt:lpstr>Video title</vt:lpstr>
      <vt:lpstr>Presenter Bio</vt:lpstr>
      <vt:lpstr>What You’ll Learn Today</vt:lpstr>
      <vt:lpstr>Upcoming Events</vt:lpstr>
      <vt:lpstr>Delete this  shape if no callout is needed</vt:lpstr>
      <vt:lpstr>Sponsors</vt:lpstr>
      <vt:lpstr>Poll Question</vt:lpstr>
      <vt:lpstr>One Thing</vt:lpstr>
      <vt:lpstr>Feedback/Survey</vt:lpstr>
      <vt:lpstr>Breakroom Discussion</vt:lpstr>
      <vt:lpstr>Activity Instructions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Katie Hamel</cp:lastModifiedBy>
  <cp:revision>62</cp:revision>
  <dcterms:created xsi:type="dcterms:W3CDTF">2021-04-21T17:24:54Z</dcterms:created>
  <dcterms:modified xsi:type="dcterms:W3CDTF">2024-08-15T18:29:00Z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0x01010060F6D22FFC0C0A41AC088119E76D78D1</vt:lpwstr>
  </property>
  <property fmtid="{D5CDD505-2E9C-101B-9397-08002B2CF9AE}" pid="3" name="GraphicType">
    <vt:lpwstr/>
  </property>
  <property fmtid="{D5CDD505-2E9C-101B-9397-08002B2CF9AE}" pid="4" name="MarketingChannel">
    <vt:lpwstr/>
  </property>
  <property fmtid="{D5CDD505-2E9C-101B-9397-08002B2CF9AE}" pid="5" name="MediaServiceImageTags">
    <vt:lpwstr/>
  </property>
  <property fmtid="{D5CDD505-2E9C-101B-9397-08002B2CF9AE}" pid="6" name="FiscalYear">
    <vt:lpwstr/>
  </property>
  <property fmtid="{D5CDD505-2E9C-101B-9397-08002B2CF9AE}" pid="7" name="Society">
    <vt:lpwstr>1;#SSP|6b1c03cf-5a11-4d8b-8894-236369b98511</vt:lpwstr>
  </property>
  <property fmtid="{D5CDD505-2E9C-101B-9397-08002B2CF9AE}" pid="8" name="DocType">
    <vt:lpwstr/>
  </property>
  <property fmtid="{D5CDD505-2E9C-101B-9397-08002B2CF9AE}" pid="9" name="Dept">
    <vt:lpwstr>21;#Meetings|770d01bc-06d6-4107-b8bc-9f1935367699</vt:lpwstr>
  </property>
  <property fmtid="{D5CDD505-2E9C-101B-9397-08002B2CF9AE}" pid="10" name="ProjectProductType">
    <vt:lpwstr/>
  </property>
  <property fmtid="{D5CDD505-2E9C-101B-9397-08002B2CF9AE}" pid="11" name="AssetType">
    <vt:lpwstr/>
  </property>
  <property fmtid="{D5CDD505-2E9C-101B-9397-08002B2CF9AE}" pid="12" name="Year">
    <vt:lpwstr/>
  </property>
  <property fmtid="{D5CDD505-2E9C-101B-9397-08002B2CF9AE}" pid="13" name="Month">
    <vt:lpwstr/>
  </property>
</Properties>
</file>